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256" r:id="rId2"/>
    <p:sldId id="359" r:id="rId3"/>
    <p:sldId id="257" r:id="rId4"/>
    <p:sldId id="357" r:id="rId5"/>
    <p:sldId id="271" r:id="rId6"/>
    <p:sldId id="389" r:id="rId7"/>
    <p:sldId id="390" r:id="rId8"/>
    <p:sldId id="392" r:id="rId9"/>
    <p:sldId id="393" r:id="rId10"/>
    <p:sldId id="394" r:id="rId11"/>
    <p:sldId id="398" r:id="rId12"/>
    <p:sldId id="399" r:id="rId13"/>
    <p:sldId id="401" r:id="rId14"/>
    <p:sldId id="400" r:id="rId15"/>
    <p:sldId id="402" r:id="rId16"/>
    <p:sldId id="403" r:id="rId17"/>
    <p:sldId id="397" r:id="rId18"/>
    <p:sldId id="407" r:id="rId19"/>
    <p:sldId id="404" r:id="rId20"/>
    <p:sldId id="405" r:id="rId21"/>
    <p:sldId id="406" r:id="rId22"/>
    <p:sldId id="408" r:id="rId23"/>
    <p:sldId id="443" r:id="rId24"/>
    <p:sldId id="409" r:id="rId25"/>
    <p:sldId id="410" r:id="rId26"/>
    <p:sldId id="444" r:id="rId27"/>
    <p:sldId id="413" r:id="rId28"/>
    <p:sldId id="414" r:id="rId29"/>
    <p:sldId id="415" r:id="rId30"/>
    <p:sldId id="416" r:id="rId31"/>
    <p:sldId id="412" r:id="rId32"/>
    <p:sldId id="445" r:id="rId33"/>
    <p:sldId id="418" r:id="rId34"/>
    <p:sldId id="419" r:id="rId35"/>
    <p:sldId id="420" r:id="rId36"/>
    <p:sldId id="421" r:id="rId37"/>
    <p:sldId id="422" r:id="rId38"/>
    <p:sldId id="423" r:id="rId39"/>
    <p:sldId id="424" r:id="rId40"/>
    <p:sldId id="425" r:id="rId41"/>
    <p:sldId id="426" r:id="rId42"/>
    <p:sldId id="446" r:id="rId43"/>
    <p:sldId id="427" r:id="rId44"/>
    <p:sldId id="428" r:id="rId45"/>
    <p:sldId id="429" r:id="rId46"/>
    <p:sldId id="430" r:id="rId47"/>
    <p:sldId id="431" r:id="rId48"/>
    <p:sldId id="432" r:id="rId49"/>
    <p:sldId id="433" r:id="rId50"/>
    <p:sldId id="434" r:id="rId51"/>
    <p:sldId id="447" r:id="rId52"/>
    <p:sldId id="438" r:id="rId53"/>
    <p:sldId id="441" r:id="rId54"/>
    <p:sldId id="440" r:id="rId55"/>
    <p:sldId id="449" r:id="rId56"/>
    <p:sldId id="451" r:id="rId57"/>
    <p:sldId id="450" r:id="rId58"/>
    <p:sldId id="452" r:id="rId59"/>
  </p:sldIdLst>
  <p:sldSz cx="12192000" cy="6858000"/>
  <p:notesSz cx="7104063" cy="102346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B2B2B"/>
        </a:solidFill>
        <a:effectLst/>
        <a:uFillTx/>
        <a:latin typeface="+mn-lt"/>
        <a:ea typeface="+mn-ea"/>
        <a:cs typeface="+mn-cs"/>
        <a:sym typeface="Barlow Condensed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B2B2B"/>
        </a:solidFill>
        <a:effectLst/>
        <a:uFillTx/>
        <a:latin typeface="+mn-lt"/>
        <a:ea typeface="+mn-ea"/>
        <a:cs typeface="+mn-cs"/>
        <a:sym typeface="Barlow Condensed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B2B2B"/>
        </a:solidFill>
        <a:effectLst/>
        <a:uFillTx/>
        <a:latin typeface="+mn-lt"/>
        <a:ea typeface="+mn-ea"/>
        <a:cs typeface="+mn-cs"/>
        <a:sym typeface="Barlow Condensed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B2B2B"/>
        </a:solidFill>
        <a:effectLst/>
        <a:uFillTx/>
        <a:latin typeface="+mn-lt"/>
        <a:ea typeface="+mn-ea"/>
        <a:cs typeface="+mn-cs"/>
        <a:sym typeface="Barlow Condensed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B2B2B"/>
        </a:solidFill>
        <a:effectLst/>
        <a:uFillTx/>
        <a:latin typeface="+mn-lt"/>
        <a:ea typeface="+mn-ea"/>
        <a:cs typeface="+mn-cs"/>
        <a:sym typeface="Barlow Condensed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B2B2B"/>
        </a:solidFill>
        <a:effectLst/>
        <a:uFillTx/>
        <a:latin typeface="+mn-lt"/>
        <a:ea typeface="+mn-ea"/>
        <a:cs typeface="+mn-cs"/>
        <a:sym typeface="Barlow Condensed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B2B2B"/>
        </a:solidFill>
        <a:effectLst/>
        <a:uFillTx/>
        <a:latin typeface="+mn-lt"/>
        <a:ea typeface="+mn-ea"/>
        <a:cs typeface="+mn-cs"/>
        <a:sym typeface="Barlow Condensed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B2B2B"/>
        </a:solidFill>
        <a:effectLst/>
        <a:uFillTx/>
        <a:latin typeface="+mn-lt"/>
        <a:ea typeface="+mn-ea"/>
        <a:cs typeface="+mn-cs"/>
        <a:sym typeface="Barlow Condensed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B2B2B"/>
        </a:solidFill>
        <a:effectLst/>
        <a:uFillTx/>
        <a:latin typeface="+mn-lt"/>
        <a:ea typeface="+mn-ea"/>
        <a:cs typeface="+mn-cs"/>
        <a:sym typeface="Barlow Condensed"/>
      </a:defRPr>
    </a:lvl9pPr>
  </p:defaultTextStyle>
  <p:extLst>
    <p:ext uri="{521415D9-36F7-43E2-AB2F-B90AF26B5E84}">
      <p14:sectionLst xmlns:p14="http://schemas.microsoft.com/office/powerpoint/2010/main">
        <p14:section name="NOTAS DE AULA" id="{F9AA47E8-92F7-43A6-A944-A5E94FFD0AE7}">
          <p14:sldIdLst>
            <p14:sldId id="256"/>
            <p14:sldId id="359"/>
          </p14:sldIdLst>
        </p14:section>
        <p14:section name="INTRODUÇÃO" id="{87159025-DB20-4209-92B6-E315BF7B0A5A}">
          <p14:sldIdLst>
            <p14:sldId id="257"/>
            <p14:sldId id="357"/>
            <p14:sldId id="271"/>
          </p14:sldIdLst>
        </p14:section>
        <p14:section name="O QUE É ROBOTA?" id="{50023390-8227-4A08-957A-9AAE58F6244E}">
          <p14:sldIdLst>
            <p14:sldId id="389"/>
            <p14:sldId id="390"/>
            <p14:sldId id="392"/>
            <p14:sldId id="393"/>
          </p14:sldIdLst>
        </p14:section>
        <p14:section name="O QUE É RPA?" id="{9053A205-89D2-4284-86BD-9C5F4ECD8600}">
          <p14:sldIdLst>
            <p14:sldId id="394"/>
            <p14:sldId id="398"/>
            <p14:sldId id="399"/>
            <p14:sldId id="401"/>
            <p14:sldId id="400"/>
            <p14:sldId id="402"/>
            <p14:sldId id="403"/>
            <p14:sldId id="397"/>
          </p14:sldIdLst>
        </p14:section>
        <p14:section name="POR QUE RPA?" id="{D72466FC-44AD-42FE-BCD6-F37A1A11F175}">
          <p14:sldIdLst>
            <p14:sldId id="407"/>
            <p14:sldId id="404"/>
            <p14:sldId id="405"/>
            <p14:sldId id="406"/>
            <p14:sldId id="408"/>
            <p14:sldId id="443"/>
            <p14:sldId id="409"/>
            <p14:sldId id="410"/>
          </p14:sldIdLst>
        </p14:section>
        <p14:section name="Instalar Jupyter" id="{0FD2EBC2-83B0-42B0-9824-E9AE7F106B87}">
          <p14:sldIdLst>
            <p14:sldId id="444"/>
            <p14:sldId id="413"/>
            <p14:sldId id="414"/>
            <p14:sldId id="415"/>
            <p14:sldId id="416"/>
            <p14:sldId id="412"/>
          </p14:sldIdLst>
        </p14:section>
        <p14:section name="Acessar Jupyter" id="{45827FE7-32D9-4833-8DB2-82A54035775F}">
          <p14:sldIdLst>
            <p14:sldId id="445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</p14:sldIdLst>
        </p14:section>
        <p14:section name="pyautogui" id="{8A34C177-82B2-4C4A-84CB-A86C8A75EED5}">
          <p14:sldIdLst>
            <p14:sldId id="44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</p14:sldIdLst>
        </p14:section>
        <p14:section name="Escrever o fluxo para o Robô" id="{45276954-0B18-4667-AACB-C778852FE184}">
          <p14:sldIdLst>
            <p14:sldId id="447"/>
            <p14:sldId id="438"/>
            <p14:sldId id="441"/>
            <p14:sldId id="440"/>
            <p14:sldId id="449"/>
            <p14:sldId id="451"/>
            <p14:sldId id="450"/>
            <p14:sldId id="45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9071"/>
    <a:srgbClr val="B86729"/>
    <a:srgbClr val="173054"/>
    <a:srgbClr val="24A2BE"/>
    <a:srgbClr val="6E2423"/>
    <a:srgbClr val="090C10"/>
    <a:srgbClr val="111111"/>
    <a:srgbClr val="448192"/>
    <a:srgbClr val="60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A2D26A-FFAD-4C2A-A95D-7393EDF7707E}" v="2" dt="2022-03-23T19:43:43.25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FE8"/>
          </a:solidFill>
        </a:fill>
      </a:tcStyle>
    </a:wholeTbl>
    <a:band2H>
      <a:tcTxStyle/>
      <a:tcStyle>
        <a:tcBdr/>
        <a:fill>
          <a:solidFill>
            <a:srgbClr val="E7F0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DAD1"/>
          </a:solidFill>
        </a:fill>
      </a:tcStyle>
    </a:wholeTbl>
    <a:band2H>
      <a:tcTxStyle/>
      <a:tcStyle>
        <a:tcBdr/>
        <a:fill>
          <a:solidFill>
            <a:srgbClr val="EAED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ACA"/>
          </a:solidFill>
        </a:fill>
      </a:tcStyle>
    </a:wholeTbl>
    <a:band2H>
      <a:tcTxStyle/>
      <a:tcStyle>
        <a:tcBdr/>
        <a:fill>
          <a:solidFill>
            <a:srgbClr val="E7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B2B2B"/>
        </a:fontRef>
        <a:srgbClr val="2B2B2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B2B2B"/>
              </a:solidFill>
              <a:prstDash val="solid"/>
              <a:round/>
            </a:ln>
          </a:top>
          <a:bottom>
            <a:ln w="25400" cap="flat">
              <a:solidFill>
                <a:srgbClr val="2B2B2B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B2B2B"/>
              </a:solidFill>
              <a:prstDash val="solid"/>
              <a:round/>
            </a:ln>
          </a:top>
          <a:bottom>
            <a:ln w="25400" cap="flat">
              <a:solidFill>
                <a:srgbClr val="2B2B2B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B2B2B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B2B2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B2B2B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solidFill>
                <a:srgbClr val="2B2B2B"/>
              </a:solidFill>
              <a:prstDash val="solid"/>
              <a:round/>
            </a:ln>
          </a:left>
          <a:right>
            <a:ln w="12700" cap="flat">
              <a:solidFill>
                <a:srgbClr val="2B2B2B"/>
              </a:solidFill>
              <a:prstDash val="solid"/>
              <a:round/>
            </a:ln>
          </a:right>
          <a:top>
            <a:ln w="12700" cap="flat">
              <a:solidFill>
                <a:srgbClr val="2B2B2B"/>
              </a:solidFill>
              <a:prstDash val="solid"/>
              <a:round/>
            </a:ln>
          </a:top>
          <a:bottom>
            <a:ln w="12700" cap="flat">
              <a:solidFill>
                <a:srgbClr val="2B2B2B"/>
              </a:solidFill>
              <a:prstDash val="solid"/>
              <a:round/>
            </a:ln>
          </a:bottom>
          <a:insideH>
            <a:ln w="12700" cap="flat">
              <a:solidFill>
                <a:srgbClr val="2B2B2B"/>
              </a:solidFill>
              <a:prstDash val="solid"/>
              <a:round/>
            </a:ln>
          </a:insideH>
          <a:insideV>
            <a:ln w="12700" cap="flat">
              <a:solidFill>
                <a:srgbClr val="2B2B2B"/>
              </a:solidFill>
              <a:prstDash val="solid"/>
              <a:round/>
            </a:ln>
          </a:insideV>
        </a:tcBdr>
        <a:fill>
          <a:solidFill>
            <a:srgbClr val="2B2B2B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2B2B2B"/>
        </a:fontRef>
        <a:srgbClr val="2B2B2B"/>
      </a:tcTxStyle>
      <a:tcStyle>
        <a:tcBdr>
          <a:left>
            <a:ln w="12700" cap="flat">
              <a:solidFill>
                <a:srgbClr val="2B2B2B"/>
              </a:solidFill>
              <a:prstDash val="solid"/>
              <a:round/>
            </a:ln>
          </a:left>
          <a:right>
            <a:ln w="12700" cap="flat">
              <a:solidFill>
                <a:srgbClr val="2B2B2B"/>
              </a:solidFill>
              <a:prstDash val="solid"/>
              <a:round/>
            </a:ln>
          </a:right>
          <a:top>
            <a:ln w="12700" cap="flat">
              <a:solidFill>
                <a:srgbClr val="2B2B2B"/>
              </a:solidFill>
              <a:prstDash val="solid"/>
              <a:round/>
            </a:ln>
          </a:top>
          <a:bottom>
            <a:ln w="12700" cap="flat">
              <a:solidFill>
                <a:srgbClr val="2B2B2B"/>
              </a:solidFill>
              <a:prstDash val="solid"/>
              <a:round/>
            </a:ln>
          </a:bottom>
          <a:insideH>
            <a:ln w="12700" cap="flat">
              <a:solidFill>
                <a:srgbClr val="2B2B2B"/>
              </a:solidFill>
              <a:prstDash val="solid"/>
              <a:round/>
            </a:ln>
          </a:insideH>
          <a:insideV>
            <a:ln w="12700" cap="flat">
              <a:solidFill>
                <a:srgbClr val="2B2B2B"/>
              </a:solidFill>
              <a:prstDash val="solid"/>
              <a:round/>
            </a:ln>
          </a:insideV>
        </a:tcBdr>
        <a:fill>
          <a:solidFill>
            <a:srgbClr val="2B2B2B">
              <a:alpha val="20000"/>
            </a:srgbClr>
          </a:solidFill>
        </a:fill>
      </a:tcStyle>
    </a:firstCol>
    <a:lastRow>
      <a:tcTxStyle b="on" i="off">
        <a:fontRef idx="minor">
          <a:srgbClr val="2B2B2B"/>
        </a:fontRef>
        <a:srgbClr val="2B2B2B"/>
      </a:tcTxStyle>
      <a:tcStyle>
        <a:tcBdr>
          <a:left>
            <a:ln w="12700" cap="flat">
              <a:solidFill>
                <a:srgbClr val="2B2B2B"/>
              </a:solidFill>
              <a:prstDash val="solid"/>
              <a:round/>
            </a:ln>
          </a:left>
          <a:right>
            <a:ln w="12700" cap="flat">
              <a:solidFill>
                <a:srgbClr val="2B2B2B"/>
              </a:solidFill>
              <a:prstDash val="solid"/>
              <a:round/>
            </a:ln>
          </a:right>
          <a:top>
            <a:ln w="50800" cap="flat">
              <a:solidFill>
                <a:srgbClr val="2B2B2B"/>
              </a:solidFill>
              <a:prstDash val="solid"/>
              <a:round/>
            </a:ln>
          </a:top>
          <a:bottom>
            <a:ln w="12700" cap="flat">
              <a:solidFill>
                <a:srgbClr val="2B2B2B"/>
              </a:solidFill>
              <a:prstDash val="solid"/>
              <a:round/>
            </a:ln>
          </a:bottom>
          <a:insideH>
            <a:ln w="12700" cap="flat">
              <a:solidFill>
                <a:srgbClr val="2B2B2B"/>
              </a:solidFill>
              <a:prstDash val="solid"/>
              <a:round/>
            </a:ln>
          </a:insideH>
          <a:insideV>
            <a:ln w="12700" cap="flat">
              <a:solidFill>
                <a:srgbClr val="2B2B2B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2B2B2B"/>
        </a:fontRef>
        <a:srgbClr val="2B2B2B"/>
      </a:tcTxStyle>
      <a:tcStyle>
        <a:tcBdr>
          <a:left>
            <a:ln w="12700" cap="flat">
              <a:solidFill>
                <a:srgbClr val="2B2B2B"/>
              </a:solidFill>
              <a:prstDash val="solid"/>
              <a:round/>
            </a:ln>
          </a:left>
          <a:right>
            <a:ln w="12700" cap="flat">
              <a:solidFill>
                <a:srgbClr val="2B2B2B"/>
              </a:solidFill>
              <a:prstDash val="solid"/>
              <a:round/>
            </a:ln>
          </a:right>
          <a:top>
            <a:ln w="12700" cap="flat">
              <a:solidFill>
                <a:srgbClr val="2B2B2B"/>
              </a:solidFill>
              <a:prstDash val="solid"/>
              <a:round/>
            </a:ln>
          </a:top>
          <a:bottom>
            <a:ln w="25400" cap="flat">
              <a:solidFill>
                <a:srgbClr val="2B2B2B"/>
              </a:solidFill>
              <a:prstDash val="solid"/>
              <a:round/>
            </a:ln>
          </a:bottom>
          <a:insideH>
            <a:ln w="12700" cap="flat">
              <a:solidFill>
                <a:srgbClr val="2B2B2B"/>
              </a:solidFill>
              <a:prstDash val="solid"/>
              <a:round/>
            </a:ln>
          </a:insideH>
          <a:insideV>
            <a:ln w="12700" cap="flat">
              <a:solidFill>
                <a:srgbClr val="2B2B2B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5220" autoAdjust="0"/>
  </p:normalViewPr>
  <p:slideViewPr>
    <p:cSldViewPr snapToGrid="0">
      <p:cViewPr varScale="1">
        <p:scale>
          <a:sx n="69" d="100"/>
          <a:sy n="69" d="100"/>
        </p:scale>
        <p:origin x="96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herme Húngaro" userId="7ce593ee36c30eec" providerId="LiveId" clId="{02613860-A5DA-4401-92E8-BFC7FB9C1655}"/>
    <pc:docChg chg="custSel modSld">
      <pc:chgData name="Guilherme Húngaro" userId="7ce593ee36c30eec" providerId="LiveId" clId="{02613860-A5DA-4401-92E8-BFC7FB9C1655}" dt="2022-03-21T20:12:18.321" v="16"/>
      <pc:docMkLst>
        <pc:docMk/>
      </pc:docMkLst>
      <pc:sldChg chg="addSp delSp modSp mod">
        <pc:chgData name="Guilherme Húngaro" userId="7ce593ee36c30eec" providerId="LiveId" clId="{02613860-A5DA-4401-92E8-BFC7FB9C1655}" dt="2022-03-21T19:24:34.128" v="12" actId="478"/>
        <pc:sldMkLst>
          <pc:docMk/>
          <pc:sldMk cId="780187468" sldId="412"/>
        </pc:sldMkLst>
        <pc:picChg chg="add del mod">
          <ac:chgData name="Guilherme Húngaro" userId="7ce593ee36c30eec" providerId="LiveId" clId="{02613860-A5DA-4401-92E8-BFC7FB9C1655}" dt="2022-03-21T19:22:03.525" v="7" actId="478"/>
          <ac:picMkLst>
            <pc:docMk/>
            <pc:sldMk cId="780187468" sldId="412"/>
            <ac:picMk id="7" creationId="{385E132A-2AFB-4264-84E4-F2F40092C958}"/>
          </ac:picMkLst>
        </pc:picChg>
        <pc:picChg chg="add del mod">
          <ac:chgData name="Guilherme Húngaro" userId="7ce593ee36c30eec" providerId="LiveId" clId="{02613860-A5DA-4401-92E8-BFC7FB9C1655}" dt="2022-03-21T19:22:05.315" v="8" actId="478"/>
          <ac:picMkLst>
            <pc:docMk/>
            <pc:sldMk cId="780187468" sldId="412"/>
            <ac:picMk id="8" creationId="{549A05F5-3025-47BE-99FB-49CE7F90706D}"/>
          </ac:picMkLst>
        </pc:picChg>
        <pc:picChg chg="add del mod">
          <ac:chgData name="Guilherme Húngaro" userId="7ce593ee36c30eec" providerId="LiveId" clId="{02613860-A5DA-4401-92E8-BFC7FB9C1655}" dt="2022-03-21T19:22:14.544" v="10" actId="478"/>
          <ac:picMkLst>
            <pc:docMk/>
            <pc:sldMk cId="780187468" sldId="412"/>
            <ac:picMk id="9" creationId="{34B40C31-24D5-4F6E-91D6-AB48023E8B2A}"/>
          </ac:picMkLst>
        </pc:picChg>
        <pc:picChg chg="add del mod">
          <ac:chgData name="Guilherme Húngaro" userId="7ce593ee36c30eec" providerId="LiveId" clId="{02613860-A5DA-4401-92E8-BFC7FB9C1655}" dt="2022-03-21T19:24:34.128" v="12" actId="478"/>
          <ac:picMkLst>
            <pc:docMk/>
            <pc:sldMk cId="780187468" sldId="412"/>
            <ac:picMk id="10" creationId="{EAF6BBCA-CA31-467C-B914-DA4B8BD26FCA}"/>
          </ac:picMkLst>
        </pc:picChg>
      </pc:sldChg>
      <pc:sldChg chg="modSp mod">
        <pc:chgData name="Guilherme Húngaro" userId="7ce593ee36c30eec" providerId="LiveId" clId="{02613860-A5DA-4401-92E8-BFC7FB9C1655}" dt="2022-03-21T19:10:36.006" v="2" actId="1076"/>
        <pc:sldMkLst>
          <pc:docMk/>
          <pc:sldMk cId="1335597080" sldId="413"/>
        </pc:sldMkLst>
        <pc:picChg chg="mod">
          <ac:chgData name="Guilherme Húngaro" userId="7ce593ee36c30eec" providerId="LiveId" clId="{02613860-A5DA-4401-92E8-BFC7FB9C1655}" dt="2022-03-21T19:10:36.006" v="2" actId="1076"/>
          <ac:picMkLst>
            <pc:docMk/>
            <pc:sldMk cId="1335597080" sldId="413"/>
            <ac:picMk id="4" creationId="{8C6FA540-294B-4767-8F82-C40A5521F4D0}"/>
          </ac:picMkLst>
        </pc:picChg>
      </pc:sldChg>
      <pc:sldChg chg="addSp modSp mod">
        <pc:chgData name="Guilherme Húngaro" userId="7ce593ee36c30eec" providerId="LiveId" clId="{02613860-A5DA-4401-92E8-BFC7FB9C1655}" dt="2022-03-21T19:11:06.568" v="4" actId="1076"/>
        <pc:sldMkLst>
          <pc:docMk/>
          <pc:sldMk cId="1485130681" sldId="414"/>
        </pc:sldMkLst>
        <pc:picChg chg="add mod">
          <ac:chgData name="Guilherme Húngaro" userId="7ce593ee36c30eec" providerId="LiveId" clId="{02613860-A5DA-4401-92E8-BFC7FB9C1655}" dt="2022-03-21T19:11:06.568" v="4" actId="1076"/>
          <ac:picMkLst>
            <pc:docMk/>
            <pc:sldMk cId="1485130681" sldId="414"/>
            <ac:picMk id="4" creationId="{FEAB45E0-5E5F-4387-A80D-6E2CBFF05BFC}"/>
          </ac:picMkLst>
        </pc:picChg>
      </pc:sldChg>
      <pc:sldChg chg="modSp mod">
        <pc:chgData name="Guilherme Húngaro" userId="7ce593ee36c30eec" providerId="LiveId" clId="{02613860-A5DA-4401-92E8-BFC7FB9C1655}" dt="2022-03-21T19:45:45.028" v="13" actId="1076"/>
        <pc:sldMkLst>
          <pc:docMk/>
          <pc:sldMk cId="2094444568" sldId="423"/>
        </pc:sldMkLst>
        <pc:picChg chg="mod">
          <ac:chgData name="Guilherme Húngaro" userId="7ce593ee36c30eec" providerId="LiveId" clId="{02613860-A5DA-4401-92E8-BFC7FB9C1655}" dt="2022-03-21T19:45:45.028" v="13" actId="1076"/>
          <ac:picMkLst>
            <pc:docMk/>
            <pc:sldMk cId="2094444568" sldId="423"/>
            <ac:picMk id="9" creationId="{A481BD13-CBC5-4067-82A6-13E1DBAE3DF1}"/>
          </ac:picMkLst>
        </pc:picChg>
      </pc:sldChg>
      <pc:sldChg chg="modSp">
        <pc:chgData name="Guilherme Húngaro" userId="7ce593ee36c30eec" providerId="LiveId" clId="{02613860-A5DA-4401-92E8-BFC7FB9C1655}" dt="2022-03-21T20:12:18.321" v="16"/>
        <pc:sldMkLst>
          <pc:docMk/>
          <pc:sldMk cId="2120985951" sldId="438"/>
        </pc:sldMkLst>
        <pc:graphicFrameChg chg="mod">
          <ac:chgData name="Guilherme Húngaro" userId="7ce593ee36c30eec" providerId="LiveId" clId="{02613860-A5DA-4401-92E8-BFC7FB9C1655}" dt="2022-03-21T20:12:18.321" v="16"/>
          <ac:graphicFrameMkLst>
            <pc:docMk/>
            <pc:sldMk cId="2120985951" sldId="438"/>
            <ac:graphicFrameMk id="3" creationId="{D82B2179-D95A-468F-B564-823D5A77965C}"/>
          </ac:graphicFrameMkLst>
        </pc:graphicFrameChg>
      </pc:sldChg>
    </pc:docChg>
  </pc:docChgLst>
  <pc:docChgLst>
    <pc:chgData name="Guilherme Húngaro" userId="7ce593ee36c30eec" providerId="LiveId" clId="{C1A2D26A-FFAD-4C2A-A95D-7393EDF7707E}"/>
    <pc:docChg chg="undo custSel modSld">
      <pc:chgData name="Guilherme Húngaro" userId="7ce593ee36c30eec" providerId="LiveId" clId="{C1A2D26A-FFAD-4C2A-A95D-7393EDF7707E}" dt="2022-03-23T19:43:47.984" v="1" actId="1076"/>
      <pc:docMkLst>
        <pc:docMk/>
      </pc:docMkLst>
      <pc:sldChg chg="modSp mod">
        <pc:chgData name="Guilherme Húngaro" userId="7ce593ee36c30eec" providerId="LiveId" clId="{C1A2D26A-FFAD-4C2A-A95D-7393EDF7707E}" dt="2022-03-23T19:43:47.984" v="1" actId="1076"/>
        <pc:sldMkLst>
          <pc:docMk/>
          <pc:sldMk cId="4005534862" sldId="408"/>
        </pc:sldMkLst>
        <pc:spChg chg="mod">
          <ac:chgData name="Guilherme Húngaro" userId="7ce593ee36c30eec" providerId="LiveId" clId="{C1A2D26A-FFAD-4C2A-A95D-7393EDF7707E}" dt="2022-03-23T19:43:47.984" v="1" actId="1076"/>
          <ac:spMkLst>
            <pc:docMk/>
            <pc:sldMk cId="4005534862" sldId="408"/>
            <ac:spMk id="41" creationId="{A3B1E154-B10C-436E-8816-D6FB836FE82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6FE0B5-08EE-461D-B0AC-D305FD6FFEC3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0C87348-99A8-444F-9F32-61D81E5B6B15}">
      <dgm:prSet phldrT="[Texto]"/>
      <dgm:spPr/>
      <dgm:t>
        <a:bodyPr/>
        <a:lstStyle/>
        <a:p>
          <a:r>
            <a:rPr lang="en-US" dirty="0" err="1"/>
            <a:t>Mensagem</a:t>
          </a:r>
          <a:r>
            <a:rPr lang="en-US" dirty="0"/>
            <a:t> do </a:t>
          </a:r>
          <a:r>
            <a:rPr lang="en-US" dirty="0" err="1"/>
            <a:t>cliente</a:t>
          </a:r>
          <a:endParaRPr lang="en-US" dirty="0"/>
        </a:p>
      </dgm:t>
    </dgm:pt>
    <dgm:pt modelId="{700EAA71-D9F5-4A8E-AD4F-74B51D73753F}" type="parTrans" cxnId="{5D0C9020-B772-4BE0-9F18-6C9904F53BC0}">
      <dgm:prSet/>
      <dgm:spPr/>
      <dgm:t>
        <a:bodyPr/>
        <a:lstStyle/>
        <a:p>
          <a:endParaRPr lang="en-US"/>
        </a:p>
      </dgm:t>
    </dgm:pt>
    <dgm:pt modelId="{3B9544E9-17C0-4716-931D-D8A8DCCDA2F5}" type="sibTrans" cxnId="{5D0C9020-B772-4BE0-9F18-6C9904F53BC0}">
      <dgm:prSet/>
      <dgm:spPr/>
      <dgm:t>
        <a:bodyPr/>
        <a:lstStyle/>
        <a:p>
          <a:endParaRPr lang="en-US"/>
        </a:p>
      </dgm:t>
    </dgm:pt>
    <dgm:pt modelId="{6CE843FB-DFDA-46A0-A780-17AE94A9021C}">
      <dgm:prSet phldrT="[Texto]"/>
      <dgm:spPr/>
      <dgm:t>
        <a:bodyPr/>
        <a:lstStyle/>
        <a:p>
          <a:r>
            <a:rPr lang="en-US" dirty="0" err="1"/>
            <a:t>Saudação</a:t>
          </a:r>
          <a:r>
            <a:rPr lang="en-US" dirty="0"/>
            <a:t>!</a:t>
          </a:r>
        </a:p>
      </dgm:t>
    </dgm:pt>
    <dgm:pt modelId="{1E4936A4-1F50-41DC-BB57-B0290F539102}" type="parTrans" cxnId="{4C34FED3-B508-4BC8-AE75-79917E63EA37}">
      <dgm:prSet/>
      <dgm:spPr/>
      <dgm:t>
        <a:bodyPr/>
        <a:lstStyle/>
        <a:p>
          <a:endParaRPr lang="en-US"/>
        </a:p>
      </dgm:t>
    </dgm:pt>
    <dgm:pt modelId="{7B27E1CE-1936-474A-B278-13245E56761C}" type="sibTrans" cxnId="{4C34FED3-B508-4BC8-AE75-79917E63EA37}">
      <dgm:prSet/>
      <dgm:spPr/>
      <dgm:t>
        <a:bodyPr/>
        <a:lstStyle/>
        <a:p>
          <a:endParaRPr lang="en-US"/>
        </a:p>
      </dgm:t>
    </dgm:pt>
    <dgm:pt modelId="{6465CB50-45CF-42EA-91F0-A980673621E0}">
      <dgm:prSet phldrT="[Texto]"/>
      <dgm:spPr/>
      <dgm:t>
        <a:bodyPr/>
        <a:lstStyle/>
        <a:p>
          <a:r>
            <a:rPr lang="en-US" dirty="0" err="1"/>
            <a:t>Pergunta_Nome</a:t>
          </a:r>
          <a:endParaRPr lang="en-US" dirty="0"/>
        </a:p>
      </dgm:t>
    </dgm:pt>
    <dgm:pt modelId="{52CEA6E3-0E24-4044-93CF-50C03A1BB00F}" type="parTrans" cxnId="{1A11A51D-6069-43BB-BF08-88AA1D31D71C}">
      <dgm:prSet/>
      <dgm:spPr/>
      <dgm:t>
        <a:bodyPr/>
        <a:lstStyle/>
        <a:p>
          <a:endParaRPr lang="en-US"/>
        </a:p>
      </dgm:t>
    </dgm:pt>
    <dgm:pt modelId="{01B7F596-E19E-49C5-B746-8B202A04386B}" type="sibTrans" cxnId="{1A11A51D-6069-43BB-BF08-88AA1D31D71C}">
      <dgm:prSet/>
      <dgm:spPr/>
      <dgm:t>
        <a:bodyPr/>
        <a:lstStyle/>
        <a:p>
          <a:endParaRPr lang="en-US"/>
        </a:p>
      </dgm:t>
    </dgm:pt>
    <dgm:pt modelId="{581EED11-F08B-4088-9E61-BCDB217AAC9D}">
      <dgm:prSet phldrT="[Texto]"/>
      <dgm:spPr/>
      <dgm:t>
        <a:bodyPr/>
        <a:lstStyle/>
        <a:p>
          <a:r>
            <a:rPr lang="en-US" dirty="0"/>
            <a:t>Lista de </a:t>
          </a:r>
          <a:r>
            <a:rPr lang="en-US" dirty="0" err="1"/>
            <a:t>opções</a:t>
          </a:r>
          <a:endParaRPr lang="en-US" dirty="0"/>
        </a:p>
      </dgm:t>
    </dgm:pt>
    <dgm:pt modelId="{60887141-0C8C-4C2A-BF35-1242EEBCE541}" type="parTrans" cxnId="{8AAA619F-F11C-4225-A512-55FE1FE91702}">
      <dgm:prSet/>
      <dgm:spPr/>
      <dgm:t>
        <a:bodyPr/>
        <a:lstStyle/>
        <a:p>
          <a:endParaRPr lang="en-US"/>
        </a:p>
      </dgm:t>
    </dgm:pt>
    <dgm:pt modelId="{0DC11E06-14B1-4A7F-9A20-BD5F4409CA55}" type="sibTrans" cxnId="{8AAA619F-F11C-4225-A512-55FE1FE91702}">
      <dgm:prSet/>
      <dgm:spPr/>
      <dgm:t>
        <a:bodyPr/>
        <a:lstStyle/>
        <a:p>
          <a:endParaRPr lang="en-US"/>
        </a:p>
      </dgm:t>
    </dgm:pt>
    <dgm:pt modelId="{17AF39DC-1F87-41A7-AD3F-FA20643F30B8}">
      <dgm:prSet phldrT="[Texto]"/>
      <dgm:spPr/>
      <dgm:t>
        <a:bodyPr/>
        <a:lstStyle/>
        <a:p>
          <a:r>
            <a:rPr lang="en-US" dirty="0"/>
            <a:t>1. Internet</a:t>
          </a:r>
        </a:p>
      </dgm:t>
    </dgm:pt>
    <dgm:pt modelId="{6D22BC2C-4FE3-47D8-8F20-1A9F52A896E3}" type="parTrans" cxnId="{6A88865B-2AF3-4305-B9E4-3D72D95B128F}">
      <dgm:prSet/>
      <dgm:spPr/>
      <dgm:t>
        <a:bodyPr/>
        <a:lstStyle/>
        <a:p>
          <a:endParaRPr lang="en-US"/>
        </a:p>
      </dgm:t>
    </dgm:pt>
    <dgm:pt modelId="{4C9708B4-7223-48A9-A5F0-BD24FD19CC17}" type="sibTrans" cxnId="{6A88865B-2AF3-4305-B9E4-3D72D95B128F}">
      <dgm:prSet/>
      <dgm:spPr/>
      <dgm:t>
        <a:bodyPr/>
        <a:lstStyle/>
        <a:p>
          <a:endParaRPr lang="en-US"/>
        </a:p>
      </dgm:t>
    </dgm:pt>
    <dgm:pt modelId="{526383C8-FC2E-4E1E-9C24-271D8342561C}">
      <dgm:prSet phldrT="[Texto]"/>
      <dgm:spPr/>
      <dgm:t>
        <a:bodyPr/>
        <a:lstStyle/>
        <a:p>
          <a:r>
            <a:rPr lang="en-US" dirty="0"/>
            <a:t>2. </a:t>
          </a:r>
          <a:r>
            <a:rPr lang="en-US" dirty="0" err="1"/>
            <a:t>Telefonia</a:t>
          </a:r>
          <a:endParaRPr lang="en-US" dirty="0"/>
        </a:p>
      </dgm:t>
    </dgm:pt>
    <dgm:pt modelId="{4B380EB0-B32F-4DEE-B06A-91174F00E2AE}" type="parTrans" cxnId="{55F9971B-C1A1-460F-A68A-CC3CF7C315DD}">
      <dgm:prSet/>
      <dgm:spPr/>
      <dgm:t>
        <a:bodyPr/>
        <a:lstStyle/>
        <a:p>
          <a:endParaRPr lang="en-US"/>
        </a:p>
      </dgm:t>
    </dgm:pt>
    <dgm:pt modelId="{D293E70C-C0F4-4247-938B-B9C417D23B9F}" type="sibTrans" cxnId="{55F9971B-C1A1-460F-A68A-CC3CF7C315DD}">
      <dgm:prSet/>
      <dgm:spPr/>
      <dgm:t>
        <a:bodyPr/>
        <a:lstStyle/>
        <a:p>
          <a:endParaRPr lang="en-US"/>
        </a:p>
      </dgm:t>
    </dgm:pt>
    <dgm:pt modelId="{FB0A3569-4F93-43CF-9FBB-84F6A942B68A}">
      <dgm:prSet phldrT="[Texto]"/>
      <dgm:spPr/>
      <dgm:t>
        <a:bodyPr/>
        <a:lstStyle/>
        <a:p>
          <a:r>
            <a:rPr lang="en-US" dirty="0"/>
            <a:t>3. </a:t>
          </a:r>
          <a:r>
            <a:rPr lang="en-US" dirty="0" err="1"/>
            <a:t>Serviços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</a:t>
          </a:r>
          <a:r>
            <a:rPr lang="en-US" dirty="0" err="1"/>
            <a:t>Nuvem</a:t>
          </a:r>
          <a:endParaRPr lang="en-US" dirty="0"/>
        </a:p>
      </dgm:t>
    </dgm:pt>
    <dgm:pt modelId="{E7867E25-C2AC-48BC-BC5D-17EBA16AF9E2}" type="parTrans" cxnId="{4B59055E-564C-4AB9-85CE-06BFF59E9CAF}">
      <dgm:prSet/>
      <dgm:spPr/>
      <dgm:t>
        <a:bodyPr/>
        <a:lstStyle/>
        <a:p>
          <a:endParaRPr lang="en-US"/>
        </a:p>
      </dgm:t>
    </dgm:pt>
    <dgm:pt modelId="{1D0D80C2-17C7-48EF-92C9-588D1D37415E}" type="sibTrans" cxnId="{4B59055E-564C-4AB9-85CE-06BFF59E9CAF}">
      <dgm:prSet/>
      <dgm:spPr/>
      <dgm:t>
        <a:bodyPr/>
        <a:lstStyle/>
        <a:p>
          <a:endParaRPr lang="en-US"/>
        </a:p>
      </dgm:t>
    </dgm:pt>
    <dgm:pt modelId="{3D4F1D3E-A428-4C76-A490-5FA77D152754}">
      <dgm:prSet phldrT="[Texto]"/>
      <dgm:spPr/>
      <dgm:t>
        <a:bodyPr/>
        <a:lstStyle/>
        <a:p>
          <a:r>
            <a:rPr lang="en-US" dirty="0"/>
            <a:t>Banda </a:t>
          </a:r>
          <a:r>
            <a:rPr lang="en-US" dirty="0" err="1"/>
            <a:t>Larga</a:t>
          </a:r>
          <a:endParaRPr lang="en-US" dirty="0"/>
        </a:p>
      </dgm:t>
    </dgm:pt>
    <dgm:pt modelId="{64259FC6-7F69-4E8A-8A98-046184C7BB9F}" type="parTrans" cxnId="{3EACADA7-91CC-49CA-9C7D-A5A520649CBF}">
      <dgm:prSet/>
      <dgm:spPr/>
      <dgm:t>
        <a:bodyPr/>
        <a:lstStyle/>
        <a:p>
          <a:endParaRPr lang="en-US"/>
        </a:p>
      </dgm:t>
    </dgm:pt>
    <dgm:pt modelId="{0822A0A1-F56E-456C-A2C9-0812C19EE0B9}" type="sibTrans" cxnId="{3EACADA7-91CC-49CA-9C7D-A5A520649CBF}">
      <dgm:prSet/>
      <dgm:spPr/>
      <dgm:t>
        <a:bodyPr/>
        <a:lstStyle/>
        <a:p>
          <a:endParaRPr lang="en-US"/>
        </a:p>
      </dgm:t>
    </dgm:pt>
    <dgm:pt modelId="{F317DB50-291E-4315-8CBC-35C5A7A57D7B}">
      <dgm:prSet phldrT="[Texto]"/>
      <dgm:spPr/>
      <dgm:t>
        <a:bodyPr/>
        <a:lstStyle/>
        <a:p>
          <a:r>
            <a:rPr lang="en-US" dirty="0" err="1"/>
            <a:t>Fibra</a:t>
          </a:r>
          <a:endParaRPr lang="en-US" dirty="0"/>
        </a:p>
      </dgm:t>
    </dgm:pt>
    <dgm:pt modelId="{34768780-6956-4FF0-AAD0-4A4BFC72CBFC}" type="parTrans" cxnId="{AD7A0D38-BC02-480D-AFE6-2B9678119928}">
      <dgm:prSet/>
      <dgm:spPr/>
      <dgm:t>
        <a:bodyPr/>
        <a:lstStyle/>
        <a:p>
          <a:endParaRPr lang="en-US"/>
        </a:p>
      </dgm:t>
    </dgm:pt>
    <dgm:pt modelId="{63D1816C-E9AF-47A8-A71B-F35577C7B265}" type="sibTrans" cxnId="{AD7A0D38-BC02-480D-AFE6-2B9678119928}">
      <dgm:prSet/>
      <dgm:spPr/>
      <dgm:t>
        <a:bodyPr/>
        <a:lstStyle/>
        <a:p>
          <a:endParaRPr lang="en-US"/>
        </a:p>
      </dgm:t>
    </dgm:pt>
    <dgm:pt modelId="{2FE06CF2-8E8D-413B-9168-CD8421EEF907}">
      <dgm:prSet phldrT="[Texto]"/>
      <dgm:spPr/>
      <dgm:t>
        <a:bodyPr/>
        <a:lstStyle/>
        <a:p>
          <a:r>
            <a:rPr lang="en-US" dirty="0"/>
            <a:t>4.5G</a:t>
          </a:r>
        </a:p>
      </dgm:t>
    </dgm:pt>
    <dgm:pt modelId="{18FB0CB4-A4B8-487B-8B1F-A4D70E6BC2A8}" type="parTrans" cxnId="{CFC3803B-AE76-4095-A9A4-089D738C15E7}">
      <dgm:prSet/>
      <dgm:spPr/>
      <dgm:t>
        <a:bodyPr/>
        <a:lstStyle/>
        <a:p>
          <a:endParaRPr lang="en-US"/>
        </a:p>
      </dgm:t>
    </dgm:pt>
    <dgm:pt modelId="{49C94927-453A-4DE2-A656-92A4C27C7126}" type="sibTrans" cxnId="{CFC3803B-AE76-4095-A9A4-089D738C15E7}">
      <dgm:prSet/>
      <dgm:spPr/>
      <dgm:t>
        <a:bodyPr/>
        <a:lstStyle/>
        <a:p>
          <a:endParaRPr lang="en-US"/>
        </a:p>
      </dgm:t>
    </dgm:pt>
    <dgm:pt modelId="{10EA3076-CC1D-432A-B0E1-5517467667D3}">
      <dgm:prSet phldrT="[Texto]"/>
      <dgm:spPr/>
      <dgm:t>
        <a:bodyPr/>
        <a:lstStyle/>
        <a:p>
          <a:r>
            <a:rPr lang="en-US" dirty="0"/>
            <a:t>3G</a:t>
          </a:r>
        </a:p>
      </dgm:t>
    </dgm:pt>
    <dgm:pt modelId="{947E0C4C-1701-4819-8EF4-32D0BE9B2343}" type="parTrans" cxnId="{0D287CEE-9C20-4219-B0CA-6B9F9A374F6C}">
      <dgm:prSet/>
      <dgm:spPr/>
      <dgm:t>
        <a:bodyPr/>
        <a:lstStyle/>
        <a:p>
          <a:endParaRPr lang="en-US"/>
        </a:p>
      </dgm:t>
    </dgm:pt>
    <dgm:pt modelId="{236D24E5-9C10-4523-9897-08561A3B4170}" type="sibTrans" cxnId="{0D287CEE-9C20-4219-B0CA-6B9F9A374F6C}">
      <dgm:prSet/>
      <dgm:spPr/>
      <dgm:t>
        <a:bodyPr/>
        <a:lstStyle/>
        <a:p>
          <a:endParaRPr lang="en-US"/>
        </a:p>
      </dgm:t>
    </dgm:pt>
    <dgm:pt modelId="{1E5393EB-3E97-4F2D-B27C-A5105576E859}">
      <dgm:prSet phldrT="[Texto]"/>
      <dgm:spPr/>
      <dgm:t>
        <a:bodyPr/>
        <a:lstStyle/>
        <a:p>
          <a:r>
            <a:rPr lang="en-US" dirty="0"/>
            <a:t>Radio</a:t>
          </a:r>
        </a:p>
      </dgm:t>
    </dgm:pt>
    <dgm:pt modelId="{FABC8FA8-FAD3-47A7-A4C3-7D7346E3C897}" type="parTrans" cxnId="{B7B56DA5-57E4-4A99-A19D-1F687B38DF4D}">
      <dgm:prSet/>
      <dgm:spPr/>
      <dgm:t>
        <a:bodyPr/>
        <a:lstStyle/>
        <a:p>
          <a:endParaRPr lang="en-US"/>
        </a:p>
      </dgm:t>
    </dgm:pt>
    <dgm:pt modelId="{64A52105-0992-471F-8CF8-E435972A6938}" type="sibTrans" cxnId="{B7B56DA5-57E4-4A99-A19D-1F687B38DF4D}">
      <dgm:prSet/>
      <dgm:spPr/>
      <dgm:t>
        <a:bodyPr/>
        <a:lstStyle/>
        <a:p>
          <a:endParaRPr lang="en-US"/>
        </a:p>
      </dgm:t>
    </dgm:pt>
    <dgm:pt modelId="{ABC66E70-7CAD-421E-B60C-B5402BC5CFA9}">
      <dgm:prSet phldrT="[Texto]"/>
      <dgm:spPr/>
      <dgm:t>
        <a:bodyPr/>
        <a:lstStyle/>
        <a:p>
          <a:r>
            <a:rPr lang="en-US" dirty="0" err="1"/>
            <a:t>Armazenamento</a:t>
          </a:r>
          <a:endParaRPr lang="en-US" dirty="0"/>
        </a:p>
      </dgm:t>
    </dgm:pt>
    <dgm:pt modelId="{DA125391-BEB0-44CD-87AA-E8A8BB847A3B}" type="parTrans" cxnId="{B74AF9C3-4B3A-4B6C-A27A-252512C4E886}">
      <dgm:prSet/>
      <dgm:spPr/>
      <dgm:t>
        <a:bodyPr/>
        <a:lstStyle/>
        <a:p>
          <a:endParaRPr lang="en-US"/>
        </a:p>
      </dgm:t>
    </dgm:pt>
    <dgm:pt modelId="{D5657983-ED16-4237-B61F-6475E4ABF2C0}" type="sibTrans" cxnId="{B74AF9C3-4B3A-4B6C-A27A-252512C4E886}">
      <dgm:prSet/>
      <dgm:spPr/>
      <dgm:t>
        <a:bodyPr/>
        <a:lstStyle/>
        <a:p>
          <a:endParaRPr lang="en-US"/>
        </a:p>
      </dgm:t>
    </dgm:pt>
    <dgm:pt modelId="{0BC66F9B-1552-46FF-BBC5-DAB39B119323}">
      <dgm:prSet phldrT="[Texto]"/>
      <dgm:spPr/>
      <dgm:t>
        <a:bodyPr/>
        <a:lstStyle/>
        <a:p>
          <a:r>
            <a:rPr lang="en-US" dirty="0" err="1"/>
            <a:t>Callcenter</a:t>
          </a:r>
          <a:endParaRPr lang="en-US" dirty="0"/>
        </a:p>
      </dgm:t>
    </dgm:pt>
    <dgm:pt modelId="{B4B5A597-6F9B-443B-A700-BCBD8757222B}" type="parTrans" cxnId="{B5BFAC94-8177-4622-801B-1D5B1ACB6DDC}">
      <dgm:prSet/>
      <dgm:spPr/>
      <dgm:t>
        <a:bodyPr/>
        <a:lstStyle/>
        <a:p>
          <a:endParaRPr lang="en-US"/>
        </a:p>
      </dgm:t>
    </dgm:pt>
    <dgm:pt modelId="{A102D622-F9DE-463E-9019-EB112A834682}" type="sibTrans" cxnId="{B5BFAC94-8177-4622-801B-1D5B1ACB6DDC}">
      <dgm:prSet/>
      <dgm:spPr/>
      <dgm:t>
        <a:bodyPr/>
        <a:lstStyle/>
        <a:p>
          <a:endParaRPr lang="en-US"/>
        </a:p>
      </dgm:t>
    </dgm:pt>
    <dgm:pt modelId="{C2268FA0-EAEA-4D31-880D-26C6D6CBE192}" type="pres">
      <dgm:prSet presAssocID="{A66FE0B5-08EE-461D-B0AC-D305FD6FFEC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10D6144-EA37-436E-91BC-87E1F9981905}" type="pres">
      <dgm:prSet presAssocID="{90C87348-99A8-444F-9F32-61D81E5B6B15}" presName="root1" presStyleCnt="0"/>
      <dgm:spPr/>
    </dgm:pt>
    <dgm:pt modelId="{F83CAA0F-739E-44FD-A8DB-DD85B7613BCE}" type="pres">
      <dgm:prSet presAssocID="{90C87348-99A8-444F-9F32-61D81E5B6B15}" presName="LevelOneTextNode" presStyleLbl="node0" presStyleIdx="0" presStyleCnt="1">
        <dgm:presLayoutVars>
          <dgm:chPref val="3"/>
        </dgm:presLayoutVars>
      </dgm:prSet>
      <dgm:spPr/>
    </dgm:pt>
    <dgm:pt modelId="{296DFC4C-E7F3-44C8-A53D-9A411E2C0D27}" type="pres">
      <dgm:prSet presAssocID="{90C87348-99A8-444F-9F32-61D81E5B6B15}" presName="level2hierChild" presStyleCnt="0"/>
      <dgm:spPr/>
    </dgm:pt>
    <dgm:pt modelId="{BB16A107-6B54-4C7E-AD62-05DFADD5C558}" type="pres">
      <dgm:prSet presAssocID="{1E4936A4-1F50-41DC-BB57-B0290F539102}" presName="conn2-1" presStyleLbl="parChTrans1D2" presStyleIdx="0" presStyleCnt="2"/>
      <dgm:spPr/>
    </dgm:pt>
    <dgm:pt modelId="{DC57FCC5-23CB-4013-B0B9-0EBD8E8D53EE}" type="pres">
      <dgm:prSet presAssocID="{1E4936A4-1F50-41DC-BB57-B0290F539102}" presName="connTx" presStyleLbl="parChTrans1D2" presStyleIdx="0" presStyleCnt="2"/>
      <dgm:spPr/>
    </dgm:pt>
    <dgm:pt modelId="{09B351DC-B6D9-4857-914F-07FEDB88A880}" type="pres">
      <dgm:prSet presAssocID="{6CE843FB-DFDA-46A0-A780-17AE94A9021C}" presName="root2" presStyleCnt="0"/>
      <dgm:spPr/>
    </dgm:pt>
    <dgm:pt modelId="{81804948-06C3-4C42-8612-62DF4BFBDFB9}" type="pres">
      <dgm:prSet presAssocID="{6CE843FB-DFDA-46A0-A780-17AE94A9021C}" presName="LevelTwoTextNode" presStyleLbl="node2" presStyleIdx="0" presStyleCnt="2">
        <dgm:presLayoutVars>
          <dgm:chPref val="3"/>
        </dgm:presLayoutVars>
      </dgm:prSet>
      <dgm:spPr/>
    </dgm:pt>
    <dgm:pt modelId="{B6FF9C8D-2428-4591-AFC4-18048365D4CE}" type="pres">
      <dgm:prSet presAssocID="{6CE843FB-DFDA-46A0-A780-17AE94A9021C}" presName="level3hierChild" presStyleCnt="0"/>
      <dgm:spPr/>
    </dgm:pt>
    <dgm:pt modelId="{BE12AB3B-CC15-4CD4-8CC2-B2022255B75E}" type="pres">
      <dgm:prSet presAssocID="{52CEA6E3-0E24-4044-93CF-50C03A1BB00F}" presName="conn2-1" presStyleLbl="parChTrans1D2" presStyleIdx="1" presStyleCnt="2"/>
      <dgm:spPr/>
    </dgm:pt>
    <dgm:pt modelId="{7036EBEC-D527-40F3-A910-35595DA95343}" type="pres">
      <dgm:prSet presAssocID="{52CEA6E3-0E24-4044-93CF-50C03A1BB00F}" presName="connTx" presStyleLbl="parChTrans1D2" presStyleIdx="1" presStyleCnt="2"/>
      <dgm:spPr/>
    </dgm:pt>
    <dgm:pt modelId="{4507EE5E-70FC-4C24-92B4-78EA776D317E}" type="pres">
      <dgm:prSet presAssocID="{6465CB50-45CF-42EA-91F0-A980673621E0}" presName="root2" presStyleCnt="0"/>
      <dgm:spPr/>
    </dgm:pt>
    <dgm:pt modelId="{B99E2CA9-A7AC-4F06-97BD-B4DCDFE4E838}" type="pres">
      <dgm:prSet presAssocID="{6465CB50-45CF-42EA-91F0-A980673621E0}" presName="LevelTwoTextNode" presStyleLbl="node2" presStyleIdx="1" presStyleCnt="2">
        <dgm:presLayoutVars>
          <dgm:chPref val="3"/>
        </dgm:presLayoutVars>
      </dgm:prSet>
      <dgm:spPr/>
    </dgm:pt>
    <dgm:pt modelId="{109C3CF7-6DDE-466E-BAC5-67E0BE12AF10}" type="pres">
      <dgm:prSet presAssocID="{6465CB50-45CF-42EA-91F0-A980673621E0}" presName="level3hierChild" presStyleCnt="0"/>
      <dgm:spPr/>
    </dgm:pt>
    <dgm:pt modelId="{6B31F987-640E-421D-9784-234190E01E2A}" type="pres">
      <dgm:prSet presAssocID="{60887141-0C8C-4C2A-BF35-1242EEBCE541}" presName="conn2-1" presStyleLbl="parChTrans1D3" presStyleIdx="0" presStyleCnt="1"/>
      <dgm:spPr/>
    </dgm:pt>
    <dgm:pt modelId="{5A4D76C0-28EA-4DA8-860C-1718DEA56E01}" type="pres">
      <dgm:prSet presAssocID="{60887141-0C8C-4C2A-BF35-1242EEBCE541}" presName="connTx" presStyleLbl="parChTrans1D3" presStyleIdx="0" presStyleCnt="1"/>
      <dgm:spPr/>
    </dgm:pt>
    <dgm:pt modelId="{054016AC-2E6C-499D-8D0E-6393DC974A0B}" type="pres">
      <dgm:prSet presAssocID="{581EED11-F08B-4088-9E61-BCDB217AAC9D}" presName="root2" presStyleCnt="0"/>
      <dgm:spPr/>
    </dgm:pt>
    <dgm:pt modelId="{6809C10F-2A56-45C1-81CD-2229F49BA585}" type="pres">
      <dgm:prSet presAssocID="{581EED11-F08B-4088-9E61-BCDB217AAC9D}" presName="LevelTwoTextNode" presStyleLbl="node3" presStyleIdx="0" presStyleCnt="1">
        <dgm:presLayoutVars>
          <dgm:chPref val="3"/>
        </dgm:presLayoutVars>
      </dgm:prSet>
      <dgm:spPr/>
    </dgm:pt>
    <dgm:pt modelId="{980C703F-8292-4E78-A65C-69D448D0C416}" type="pres">
      <dgm:prSet presAssocID="{581EED11-F08B-4088-9E61-BCDB217AAC9D}" presName="level3hierChild" presStyleCnt="0"/>
      <dgm:spPr/>
    </dgm:pt>
    <dgm:pt modelId="{A8D6406F-7860-48B7-8461-AF87F3D87314}" type="pres">
      <dgm:prSet presAssocID="{6D22BC2C-4FE3-47D8-8F20-1A9F52A896E3}" presName="conn2-1" presStyleLbl="parChTrans1D4" presStyleIdx="0" presStyleCnt="10"/>
      <dgm:spPr/>
    </dgm:pt>
    <dgm:pt modelId="{3C254E3A-3660-4614-A177-8E59B2A10850}" type="pres">
      <dgm:prSet presAssocID="{6D22BC2C-4FE3-47D8-8F20-1A9F52A896E3}" presName="connTx" presStyleLbl="parChTrans1D4" presStyleIdx="0" presStyleCnt="10"/>
      <dgm:spPr/>
    </dgm:pt>
    <dgm:pt modelId="{E60FFD4A-63AD-4AC9-8A72-A20C05F290AF}" type="pres">
      <dgm:prSet presAssocID="{17AF39DC-1F87-41A7-AD3F-FA20643F30B8}" presName="root2" presStyleCnt="0"/>
      <dgm:spPr/>
    </dgm:pt>
    <dgm:pt modelId="{167222D3-2A23-4CCA-92D1-56E4B7BB023D}" type="pres">
      <dgm:prSet presAssocID="{17AF39DC-1F87-41A7-AD3F-FA20643F30B8}" presName="LevelTwoTextNode" presStyleLbl="node4" presStyleIdx="0" presStyleCnt="10">
        <dgm:presLayoutVars>
          <dgm:chPref val="3"/>
        </dgm:presLayoutVars>
      </dgm:prSet>
      <dgm:spPr/>
    </dgm:pt>
    <dgm:pt modelId="{E9C78B43-4BE6-45AE-9F33-4D8194E54253}" type="pres">
      <dgm:prSet presAssocID="{17AF39DC-1F87-41A7-AD3F-FA20643F30B8}" presName="level3hierChild" presStyleCnt="0"/>
      <dgm:spPr/>
    </dgm:pt>
    <dgm:pt modelId="{55D2D111-3D36-4CCE-9CB3-C97702AA5B13}" type="pres">
      <dgm:prSet presAssocID="{64259FC6-7F69-4E8A-8A98-046184C7BB9F}" presName="conn2-1" presStyleLbl="parChTrans1D4" presStyleIdx="1" presStyleCnt="10"/>
      <dgm:spPr/>
    </dgm:pt>
    <dgm:pt modelId="{D5D88EDF-41A9-4CEF-8520-42833EADDE0D}" type="pres">
      <dgm:prSet presAssocID="{64259FC6-7F69-4E8A-8A98-046184C7BB9F}" presName="connTx" presStyleLbl="parChTrans1D4" presStyleIdx="1" presStyleCnt="10"/>
      <dgm:spPr/>
    </dgm:pt>
    <dgm:pt modelId="{4F019437-0AC2-4B1F-8D46-90C2A35818A6}" type="pres">
      <dgm:prSet presAssocID="{3D4F1D3E-A428-4C76-A490-5FA77D152754}" presName="root2" presStyleCnt="0"/>
      <dgm:spPr/>
    </dgm:pt>
    <dgm:pt modelId="{FAE4A309-F8A4-42AF-99B4-6F53956A71EC}" type="pres">
      <dgm:prSet presAssocID="{3D4F1D3E-A428-4C76-A490-5FA77D152754}" presName="LevelTwoTextNode" presStyleLbl="node4" presStyleIdx="1" presStyleCnt="10">
        <dgm:presLayoutVars>
          <dgm:chPref val="3"/>
        </dgm:presLayoutVars>
      </dgm:prSet>
      <dgm:spPr/>
    </dgm:pt>
    <dgm:pt modelId="{72B8679D-5BBA-4228-847C-7DFFEA4BE3BD}" type="pres">
      <dgm:prSet presAssocID="{3D4F1D3E-A428-4C76-A490-5FA77D152754}" presName="level3hierChild" presStyleCnt="0"/>
      <dgm:spPr/>
    </dgm:pt>
    <dgm:pt modelId="{1389A1AB-8339-407F-A3F2-1A77BECA9D40}" type="pres">
      <dgm:prSet presAssocID="{34768780-6956-4FF0-AAD0-4A4BFC72CBFC}" presName="conn2-1" presStyleLbl="parChTrans1D4" presStyleIdx="2" presStyleCnt="10"/>
      <dgm:spPr/>
    </dgm:pt>
    <dgm:pt modelId="{99FEB3DA-5F85-4008-AC8C-D0E412DCFB66}" type="pres">
      <dgm:prSet presAssocID="{34768780-6956-4FF0-AAD0-4A4BFC72CBFC}" presName="connTx" presStyleLbl="parChTrans1D4" presStyleIdx="2" presStyleCnt="10"/>
      <dgm:spPr/>
    </dgm:pt>
    <dgm:pt modelId="{67719A10-E28D-4B4C-AABD-7F47A786EDAF}" type="pres">
      <dgm:prSet presAssocID="{F317DB50-291E-4315-8CBC-35C5A7A57D7B}" presName="root2" presStyleCnt="0"/>
      <dgm:spPr/>
    </dgm:pt>
    <dgm:pt modelId="{4AFB2B5A-BA99-438E-B96C-733B7370F8B6}" type="pres">
      <dgm:prSet presAssocID="{F317DB50-291E-4315-8CBC-35C5A7A57D7B}" presName="LevelTwoTextNode" presStyleLbl="node4" presStyleIdx="2" presStyleCnt="10">
        <dgm:presLayoutVars>
          <dgm:chPref val="3"/>
        </dgm:presLayoutVars>
      </dgm:prSet>
      <dgm:spPr/>
    </dgm:pt>
    <dgm:pt modelId="{D1E9AE0C-6C57-4A64-8091-371C0428493B}" type="pres">
      <dgm:prSet presAssocID="{F317DB50-291E-4315-8CBC-35C5A7A57D7B}" presName="level3hierChild" presStyleCnt="0"/>
      <dgm:spPr/>
    </dgm:pt>
    <dgm:pt modelId="{8B3696C4-6EB4-4559-AEAF-C1B8C8E8B997}" type="pres">
      <dgm:prSet presAssocID="{FABC8FA8-FAD3-47A7-A4C3-7D7346E3C897}" presName="conn2-1" presStyleLbl="parChTrans1D4" presStyleIdx="3" presStyleCnt="10"/>
      <dgm:spPr/>
    </dgm:pt>
    <dgm:pt modelId="{0ACE98CC-94D4-4478-8468-A7B497041712}" type="pres">
      <dgm:prSet presAssocID="{FABC8FA8-FAD3-47A7-A4C3-7D7346E3C897}" presName="connTx" presStyleLbl="parChTrans1D4" presStyleIdx="3" presStyleCnt="10"/>
      <dgm:spPr/>
    </dgm:pt>
    <dgm:pt modelId="{73246998-0CEE-4DFC-B794-F6E0C0AB4BDE}" type="pres">
      <dgm:prSet presAssocID="{1E5393EB-3E97-4F2D-B27C-A5105576E859}" presName="root2" presStyleCnt="0"/>
      <dgm:spPr/>
    </dgm:pt>
    <dgm:pt modelId="{C2238E93-C092-4670-AF3B-63813D2BE447}" type="pres">
      <dgm:prSet presAssocID="{1E5393EB-3E97-4F2D-B27C-A5105576E859}" presName="LevelTwoTextNode" presStyleLbl="node4" presStyleIdx="3" presStyleCnt="10">
        <dgm:presLayoutVars>
          <dgm:chPref val="3"/>
        </dgm:presLayoutVars>
      </dgm:prSet>
      <dgm:spPr/>
    </dgm:pt>
    <dgm:pt modelId="{6F174907-4379-4E33-BE93-D9139F38EAD1}" type="pres">
      <dgm:prSet presAssocID="{1E5393EB-3E97-4F2D-B27C-A5105576E859}" presName="level3hierChild" presStyleCnt="0"/>
      <dgm:spPr/>
    </dgm:pt>
    <dgm:pt modelId="{1303B855-5666-4017-9FB9-83CF09E6C188}" type="pres">
      <dgm:prSet presAssocID="{4B380EB0-B32F-4DEE-B06A-91174F00E2AE}" presName="conn2-1" presStyleLbl="parChTrans1D4" presStyleIdx="4" presStyleCnt="10"/>
      <dgm:spPr/>
    </dgm:pt>
    <dgm:pt modelId="{5BEFD7B0-7209-4A67-BDA9-7FBC93151320}" type="pres">
      <dgm:prSet presAssocID="{4B380EB0-B32F-4DEE-B06A-91174F00E2AE}" presName="connTx" presStyleLbl="parChTrans1D4" presStyleIdx="4" presStyleCnt="10"/>
      <dgm:spPr/>
    </dgm:pt>
    <dgm:pt modelId="{8868229A-DE17-47FD-B0B3-A905F586627C}" type="pres">
      <dgm:prSet presAssocID="{526383C8-FC2E-4E1E-9C24-271D8342561C}" presName="root2" presStyleCnt="0"/>
      <dgm:spPr/>
    </dgm:pt>
    <dgm:pt modelId="{1B791F52-B31A-44AD-87BD-1EC27C73D0A9}" type="pres">
      <dgm:prSet presAssocID="{526383C8-FC2E-4E1E-9C24-271D8342561C}" presName="LevelTwoTextNode" presStyleLbl="node4" presStyleIdx="4" presStyleCnt="10">
        <dgm:presLayoutVars>
          <dgm:chPref val="3"/>
        </dgm:presLayoutVars>
      </dgm:prSet>
      <dgm:spPr/>
    </dgm:pt>
    <dgm:pt modelId="{91909245-315B-4DBD-95E8-FE170CD9D5B9}" type="pres">
      <dgm:prSet presAssocID="{526383C8-FC2E-4E1E-9C24-271D8342561C}" presName="level3hierChild" presStyleCnt="0"/>
      <dgm:spPr/>
    </dgm:pt>
    <dgm:pt modelId="{012F9FAC-AFEB-4A5B-B363-192B97007BA5}" type="pres">
      <dgm:prSet presAssocID="{18FB0CB4-A4B8-487B-8B1F-A4D70E6BC2A8}" presName="conn2-1" presStyleLbl="parChTrans1D4" presStyleIdx="5" presStyleCnt="10"/>
      <dgm:spPr/>
    </dgm:pt>
    <dgm:pt modelId="{2458891E-724B-4214-9364-303BEC1938C3}" type="pres">
      <dgm:prSet presAssocID="{18FB0CB4-A4B8-487B-8B1F-A4D70E6BC2A8}" presName="connTx" presStyleLbl="parChTrans1D4" presStyleIdx="5" presStyleCnt="10"/>
      <dgm:spPr/>
    </dgm:pt>
    <dgm:pt modelId="{266C6C34-A343-4298-B76B-C3423B5839FA}" type="pres">
      <dgm:prSet presAssocID="{2FE06CF2-8E8D-413B-9168-CD8421EEF907}" presName="root2" presStyleCnt="0"/>
      <dgm:spPr/>
    </dgm:pt>
    <dgm:pt modelId="{B6A7411F-B57C-483A-8F33-30088A4D393D}" type="pres">
      <dgm:prSet presAssocID="{2FE06CF2-8E8D-413B-9168-CD8421EEF907}" presName="LevelTwoTextNode" presStyleLbl="node4" presStyleIdx="5" presStyleCnt="10">
        <dgm:presLayoutVars>
          <dgm:chPref val="3"/>
        </dgm:presLayoutVars>
      </dgm:prSet>
      <dgm:spPr/>
    </dgm:pt>
    <dgm:pt modelId="{A2A1BD27-7518-4707-96EB-B85F685BE03A}" type="pres">
      <dgm:prSet presAssocID="{2FE06CF2-8E8D-413B-9168-CD8421EEF907}" presName="level3hierChild" presStyleCnt="0"/>
      <dgm:spPr/>
    </dgm:pt>
    <dgm:pt modelId="{801D7545-7588-4D6A-BD74-CF82193F4CA7}" type="pres">
      <dgm:prSet presAssocID="{947E0C4C-1701-4819-8EF4-32D0BE9B2343}" presName="conn2-1" presStyleLbl="parChTrans1D4" presStyleIdx="6" presStyleCnt="10"/>
      <dgm:spPr/>
    </dgm:pt>
    <dgm:pt modelId="{BDD036D3-DAC1-4743-8BD3-11F12905438F}" type="pres">
      <dgm:prSet presAssocID="{947E0C4C-1701-4819-8EF4-32D0BE9B2343}" presName="connTx" presStyleLbl="parChTrans1D4" presStyleIdx="6" presStyleCnt="10"/>
      <dgm:spPr/>
    </dgm:pt>
    <dgm:pt modelId="{F12BF8ED-4B1C-4146-95C9-AB1F13EB0DDB}" type="pres">
      <dgm:prSet presAssocID="{10EA3076-CC1D-432A-B0E1-5517467667D3}" presName="root2" presStyleCnt="0"/>
      <dgm:spPr/>
    </dgm:pt>
    <dgm:pt modelId="{31FAD7C8-A4C5-4CD2-9827-80E4FFDF28D0}" type="pres">
      <dgm:prSet presAssocID="{10EA3076-CC1D-432A-B0E1-5517467667D3}" presName="LevelTwoTextNode" presStyleLbl="node4" presStyleIdx="6" presStyleCnt="10">
        <dgm:presLayoutVars>
          <dgm:chPref val="3"/>
        </dgm:presLayoutVars>
      </dgm:prSet>
      <dgm:spPr/>
    </dgm:pt>
    <dgm:pt modelId="{441CF1E2-40AE-45E9-BF21-EAD1FC24DA74}" type="pres">
      <dgm:prSet presAssocID="{10EA3076-CC1D-432A-B0E1-5517467667D3}" presName="level3hierChild" presStyleCnt="0"/>
      <dgm:spPr/>
    </dgm:pt>
    <dgm:pt modelId="{0CD7EBAB-24ED-471F-A9D6-9E460242EC77}" type="pres">
      <dgm:prSet presAssocID="{E7867E25-C2AC-48BC-BC5D-17EBA16AF9E2}" presName="conn2-1" presStyleLbl="parChTrans1D4" presStyleIdx="7" presStyleCnt="10"/>
      <dgm:spPr/>
    </dgm:pt>
    <dgm:pt modelId="{1727552D-3AC4-4667-A7F9-AE3CFFDFDFE1}" type="pres">
      <dgm:prSet presAssocID="{E7867E25-C2AC-48BC-BC5D-17EBA16AF9E2}" presName="connTx" presStyleLbl="parChTrans1D4" presStyleIdx="7" presStyleCnt="10"/>
      <dgm:spPr/>
    </dgm:pt>
    <dgm:pt modelId="{F7746138-07E7-4FEB-84E3-0081174FDFF0}" type="pres">
      <dgm:prSet presAssocID="{FB0A3569-4F93-43CF-9FBB-84F6A942B68A}" presName="root2" presStyleCnt="0"/>
      <dgm:spPr/>
    </dgm:pt>
    <dgm:pt modelId="{209DA35C-6F79-4142-AA27-9EE50B318CA4}" type="pres">
      <dgm:prSet presAssocID="{FB0A3569-4F93-43CF-9FBB-84F6A942B68A}" presName="LevelTwoTextNode" presStyleLbl="node4" presStyleIdx="7" presStyleCnt="10">
        <dgm:presLayoutVars>
          <dgm:chPref val="3"/>
        </dgm:presLayoutVars>
      </dgm:prSet>
      <dgm:spPr/>
    </dgm:pt>
    <dgm:pt modelId="{98D134FD-7479-44E2-9664-05F5774AACF2}" type="pres">
      <dgm:prSet presAssocID="{FB0A3569-4F93-43CF-9FBB-84F6A942B68A}" presName="level3hierChild" presStyleCnt="0"/>
      <dgm:spPr/>
    </dgm:pt>
    <dgm:pt modelId="{F185A1CB-EB6A-45A9-BB87-E30EC25215D1}" type="pres">
      <dgm:prSet presAssocID="{DA125391-BEB0-44CD-87AA-E8A8BB847A3B}" presName="conn2-1" presStyleLbl="parChTrans1D4" presStyleIdx="8" presStyleCnt="10"/>
      <dgm:spPr/>
    </dgm:pt>
    <dgm:pt modelId="{BB81BE18-A726-4EF1-B7C8-CF6F98325612}" type="pres">
      <dgm:prSet presAssocID="{DA125391-BEB0-44CD-87AA-E8A8BB847A3B}" presName="connTx" presStyleLbl="parChTrans1D4" presStyleIdx="8" presStyleCnt="10"/>
      <dgm:spPr/>
    </dgm:pt>
    <dgm:pt modelId="{532C8B60-DD56-4C9B-B5FC-5FC756EED6F9}" type="pres">
      <dgm:prSet presAssocID="{ABC66E70-7CAD-421E-B60C-B5402BC5CFA9}" presName="root2" presStyleCnt="0"/>
      <dgm:spPr/>
    </dgm:pt>
    <dgm:pt modelId="{F771E0FF-A8E7-41DE-9285-DE004B743281}" type="pres">
      <dgm:prSet presAssocID="{ABC66E70-7CAD-421E-B60C-B5402BC5CFA9}" presName="LevelTwoTextNode" presStyleLbl="node4" presStyleIdx="8" presStyleCnt="10">
        <dgm:presLayoutVars>
          <dgm:chPref val="3"/>
        </dgm:presLayoutVars>
      </dgm:prSet>
      <dgm:spPr/>
    </dgm:pt>
    <dgm:pt modelId="{10C8DF56-0B10-422E-B410-B9F4F37D3D6B}" type="pres">
      <dgm:prSet presAssocID="{ABC66E70-7CAD-421E-B60C-B5402BC5CFA9}" presName="level3hierChild" presStyleCnt="0"/>
      <dgm:spPr/>
    </dgm:pt>
    <dgm:pt modelId="{E208A1F5-E1A4-4937-8A3B-0028552C315A}" type="pres">
      <dgm:prSet presAssocID="{B4B5A597-6F9B-443B-A700-BCBD8757222B}" presName="conn2-1" presStyleLbl="parChTrans1D4" presStyleIdx="9" presStyleCnt="10"/>
      <dgm:spPr/>
    </dgm:pt>
    <dgm:pt modelId="{5B6C2CF2-5524-429E-89E9-B42A52D381FE}" type="pres">
      <dgm:prSet presAssocID="{B4B5A597-6F9B-443B-A700-BCBD8757222B}" presName="connTx" presStyleLbl="parChTrans1D4" presStyleIdx="9" presStyleCnt="10"/>
      <dgm:spPr/>
    </dgm:pt>
    <dgm:pt modelId="{F2DB4719-EF00-4F57-AE2F-FC7DF3D8C0C2}" type="pres">
      <dgm:prSet presAssocID="{0BC66F9B-1552-46FF-BBC5-DAB39B119323}" presName="root2" presStyleCnt="0"/>
      <dgm:spPr/>
    </dgm:pt>
    <dgm:pt modelId="{DB9A844E-E9DF-4782-A7AC-693E9D0C517B}" type="pres">
      <dgm:prSet presAssocID="{0BC66F9B-1552-46FF-BBC5-DAB39B119323}" presName="LevelTwoTextNode" presStyleLbl="node4" presStyleIdx="9" presStyleCnt="10">
        <dgm:presLayoutVars>
          <dgm:chPref val="3"/>
        </dgm:presLayoutVars>
      </dgm:prSet>
      <dgm:spPr/>
    </dgm:pt>
    <dgm:pt modelId="{8336ED0F-BB1C-4675-B6B6-304424F3CD6B}" type="pres">
      <dgm:prSet presAssocID="{0BC66F9B-1552-46FF-BBC5-DAB39B119323}" presName="level3hierChild" presStyleCnt="0"/>
      <dgm:spPr/>
    </dgm:pt>
  </dgm:ptLst>
  <dgm:cxnLst>
    <dgm:cxn modelId="{E435A201-8895-41D4-A905-95A9145CE92F}" type="presOf" srcId="{A66FE0B5-08EE-461D-B0AC-D305FD6FFEC3}" destId="{C2268FA0-EAEA-4D31-880D-26C6D6CBE192}" srcOrd="0" destOrd="0" presId="urn:microsoft.com/office/officeart/2008/layout/HorizontalMultiLevelHierarchy"/>
    <dgm:cxn modelId="{18C35F06-3557-4FD2-BBD7-1A1D5EF53AA8}" type="presOf" srcId="{2FE06CF2-8E8D-413B-9168-CD8421EEF907}" destId="{B6A7411F-B57C-483A-8F33-30088A4D393D}" srcOrd="0" destOrd="0" presId="urn:microsoft.com/office/officeart/2008/layout/HorizontalMultiLevelHierarchy"/>
    <dgm:cxn modelId="{0DBCAE0E-0E4F-45F4-8F90-6AE592D6D4D6}" type="presOf" srcId="{4B380EB0-B32F-4DEE-B06A-91174F00E2AE}" destId="{5BEFD7B0-7209-4A67-BDA9-7FBC93151320}" srcOrd="1" destOrd="0" presId="urn:microsoft.com/office/officeart/2008/layout/HorizontalMultiLevelHierarchy"/>
    <dgm:cxn modelId="{344E9114-1EE4-42D7-A8BD-830E53FED4A6}" type="presOf" srcId="{6D22BC2C-4FE3-47D8-8F20-1A9F52A896E3}" destId="{A8D6406F-7860-48B7-8461-AF87F3D87314}" srcOrd="0" destOrd="0" presId="urn:microsoft.com/office/officeart/2008/layout/HorizontalMultiLevelHierarchy"/>
    <dgm:cxn modelId="{55F9971B-C1A1-460F-A68A-CC3CF7C315DD}" srcId="{581EED11-F08B-4088-9E61-BCDB217AAC9D}" destId="{526383C8-FC2E-4E1E-9C24-271D8342561C}" srcOrd="1" destOrd="0" parTransId="{4B380EB0-B32F-4DEE-B06A-91174F00E2AE}" sibTransId="{D293E70C-C0F4-4247-938B-B9C417D23B9F}"/>
    <dgm:cxn modelId="{1A11A51D-6069-43BB-BF08-88AA1D31D71C}" srcId="{90C87348-99A8-444F-9F32-61D81E5B6B15}" destId="{6465CB50-45CF-42EA-91F0-A980673621E0}" srcOrd="1" destOrd="0" parTransId="{52CEA6E3-0E24-4044-93CF-50C03A1BB00F}" sibTransId="{01B7F596-E19E-49C5-B746-8B202A04386B}"/>
    <dgm:cxn modelId="{319E451E-A225-40B1-A4DD-F8648DCD1094}" type="presOf" srcId="{947E0C4C-1701-4819-8EF4-32D0BE9B2343}" destId="{BDD036D3-DAC1-4743-8BD3-11F12905438F}" srcOrd="1" destOrd="0" presId="urn:microsoft.com/office/officeart/2008/layout/HorizontalMultiLevelHierarchy"/>
    <dgm:cxn modelId="{BA16081F-BD1E-4C33-8BDD-3F19D89EF115}" type="presOf" srcId="{60887141-0C8C-4C2A-BF35-1242EEBCE541}" destId="{5A4D76C0-28EA-4DA8-860C-1718DEA56E01}" srcOrd="1" destOrd="0" presId="urn:microsoft.com/office/officeart/2008/layout/HorizontalMultiLevelHierarchy"/>
    <dgm:cxn modelId="{5D0C9020-B772-4BE0-9F18-6C9904F53BC0}" srcId="{A66FE0B5-08EE-461D-B0AC-D305FD6FFEC3}" destId="{90C87348-99A8-444F-9F32-61D81E5B6B15}" srcOrd="0" destOrd="0" parTransId="{700EAA71-D9F5-4A8E-AD4F-74B51D73753F}" sibTransId="{3B9544E9-17C0-4716-931D-D8A8DCCDA2F5}"/>
    <dgm:cxn modelId="{A5CC8F23-B438-48C9-9A99-B4BEA12A2EE4}" type="presOf" srcId="{6CE843FB-DFDA-46A0-A780-17AE94A9021C}" destId="{81804948-06C3-4C42-8612-62DF4BFBDFB9}" srcOrd="0" destOrd="0" presId="urn:microsoft.com/office/officeart/2008/layout/HorizontalMultiLevelHierarchy"/>
    <dgm:cxn modelId="{C38E6827-3D0B-482D-9B89-CE19DD74F2B3}" type="presOf" srcId="{F317DB50-291E-4315-8CBC-35C5A7A57D7B}" destId="{4AFB2B5A-BA99-438E-B96C-733B7370F8B6}" srcOrd="0" destOrd="0" presId="urn:microsoft.com/office/officeart/2008/layout/HorizontalMultiLevelHierarchy"/>
    <dgm:cxn modelId="{C0701728-8324-450B-A29B-1CCD844E81FE}" type="presOf" srcId="{E7867E25-C2AC-48BC-BC5D-17EBA16AF9E2}" destId="{1727552D-3AC4-4667-A7F9-AE3CFFDFDFE1}" srcOrd="1" destOrd="0" presId="urn:microsoft.com/office/officeart/2008/layout/HorizontalMultiLevelHierarchy"/>
    <dgm:cxn modelId="{7DE72D34-6E34-46F6-B53B-B1B82285F04E}" type="presOf" srcId="{1E5393EB-3E97-4F2D-B27C-A5105576E859}" destId="{C2238E93-C092-4670-AF3B-63813D2BE447}" srcOrd="0" destOrd="0" presId="urn:microsoft.com/office/officeart/2008/layout/HorizontalMultiLevelHierarchy"/>
    <dgm:cxn modelId="{AD7A0D38-BC02-480D-AFE6-2B9678119928}" srcId="{17AF39DC-1F87-41A7-AD3F-FA20643F30B8}" destId="{F317DB50-291E-4315-8CBC-35C5A7A57D7B}" srcOrd="1" destOrd="0" parTransId="{34768780-6956-4FF0-AAD0-4A4BFC72CBFC}" sibTransId="{63D1816C-E9AF-47A8-A71B-F35577C7B265}"/>
    <dgm:cxn modelId="{CFC3803B-AE76-4095-A9A4-089D738C15E7}" srcId="{526383C8-FC2E-4E1E-9C24-271D8342561C}" destId="{2FE06CF2-8E8D-413B-9168-CD8421EEF907}" srcOrd="0" destOrd="0" parTransId="{18FB0CB4-A4B8-487B-8B1F-A4D70E6BC2A8}" sibTransId="{49C94927-453A-4DE2-A656-92A4C27C7126}"/>
    <dgm:cxn modelId="{6A88865B-2AF3-4305-B9E4-3D72D95B128F}" srcId="{581EED11-F08B-4088-9E61-BCDB217AAC9D}" destId="{17AF39DC-1F87-41A7-AD3F-FA20643F30B8}" srcOrd="0" destOrd="0" parTransId="{6D22BC2C-4FE3-47D8-8F20-1A9F52A896E3}" sibTransId="{4C9708B4-7223-48A9-A5F0-BD24FD19CC17}"/>
    <dgm:cxn modelId="{4B59055E-564C-4AB9-85CE-06BFF59E9CAF}" srcId="{581EED11-F08B-4088-9E61-BCDB217AAC9D}" destId="{FB0A3569-4F93-43CF-9FBB-84F6A942B68A}" srcOrd="2" destOrd="0" parTransId="{E7867E25-C2AC-48BC-BC5D-17EBA16AF9E2}" sibTransId="{1D0D80C2-17C7-48EF-92C9-588D1D37415E}"/>
    <dgm:cxn modelId="{31901C60-76A2-4329-81DF-DAC9664BE461}" type="presOf" srcId="{52CEA6E3-0E24-4044-93CF-50C03A1BB00F}" destId="{BE12AB3B-CC15-4CD4-8CC2-B2022255B75E}" srcOrd="0" destOrd="0" presId="urn:microsoft.com/office/officeart/2008/layout/HorizontalMultiLevelHierarchy"/>
    <dgm:cxn modelId="{9964D344-1E4D-4979-B0DF-3AC9FE9BA3F1}" type="presOf" srcId="{FABC8FA8-FAD3-47A7-A4C3-7D7346E3C897}" destId="{8B3696C4-6EB4-4559-AEAF-C1B8C8E8B997}" srcOrd="0" destOrd="0" presId="urn:microsoft.com/office/officeart/2008/layout/HorizontalMultiLevelHierarchy"/>
    <dgm:cxn modelId="{49C2BE68-513A-4317-85E3-1DD4C0E8A9D2}" type="presOf" srcId="{1E4936A4-1F50-41DC-BB57-B0290F539102}" destId="{BB16A107-6B54-4C7E-AD62-05DFADD5C558}" srcOrd="0" destOrd="0" presId="urn:microsoft.com/office/officeart/2008/layout/HorizontalMultiLevelHierarchy"/>
    <dgm:cxn modelId="{64CCA64C-FDAC-46A8-8192-1B1456EA715D}" type="presOf" srcId="{34768780-6956-4FF0-AAD0-4A4BFC72CBFC}" destId="{1389A1AB-8339-407F-A3F2-1A77BECA9D40}" srcOrd="0" destOrd="0" presId="urn:microsoft.com/office/officeart/2008/layout/HorizontalMultiLevelHierarchy"/>
    <dgm:cxn modelId="{FAD2904E-0FF6-44A7-B12A-3F8883C48627}" type="presOf" srcId="{DA125391-BEB0-44CD-87AA-E8A8BB847A3B}" destId="{F185A1CB-EB6A-45A9-BB87-E30EC25215D1}" srcOrd="0" destOrd="0" presId="urn:microsoft.com/office/officeart/2008/layout/HorizontalMultiLevelHierarchy"/>
    <dgm:cxn modelId="{4F59A64E-85E9-4B36-8D5F-DDC6F9C6C159}" type="presOf" srcId="{526383C8-FC2E-4E1E-9C24-271D8342561C}" destId="{1B791F52-B31A-44AD-87BD-1EC27C73D0A9}" srcOrd="0" destOrd="0" presId="urn:microsoft.com/office/officeart/2008/layout/HorizontalMultiLevelHierarchy"/>
    <dgm:cxn modelId="{D8098652-80A6-4E78-91F7-0A39429BD730}" type="presOf" srcId="{10EA3076-CC1D-432A-B0E1-5517467667D3}" destId="{31FAD7C8-A4C5-4CD2-9827-80E4FFDF28D0}" srcOrd="0" destOrd="0" presId="urn:microsoft.com/office/officeart/2008/layout/HorizontalMultiLevelHierarchy"/>
    <dgm:cxn modelId="{29E4A753-E894-494B-99D6-69D695D87B57}" type="presOf" srcId="{34768780-6956-4FF0-AAD0-4A4BFC72CBFC}" destId="{99FEB3DA-5F85-4008-AC8C-D0E412DCFB66}" srcOrd="1" destOrd="0" presId="urn:microsoft.com/office/officeart/2008/layout/HorizontalMultiLevelHierarchy"/>
    <dgm:cxn modelId="{3C77E376-003B-496C-BFA3-A0E204BFFBAA}" type="presOf" srcId="{581EED11-F08B-4088-9E61-BCDB217AAC9D}" destId="{6809C10F-2A56-45C1-81CD-2229F49BA585}" srcOrd="0" destOrd="0" presId="urn:microsoft.com/office/officeart/2008/layout/HorizontalMultiLevelHierarchy"/>
    <dgm:cxn modelId="{BE8C4357-9D29-422E-8429-05A164A51CB6}" type="presOf" srcId="{90C87348-99A8-444F-9F32-61D81E5B6B15}" destId="{F83CAA0F-739E-44FD-A8DB-DD85B7613BCE}" srcOrd="0" destOrd="0" presId="urn:microsoft.com/office/officeart/2008/layout/HorizontalMultiLevelHierarchy"/>
    <dgm:cxn modelId="{BACAF97D-A34E-4B7C-B2CD-04DC90C34557}" type="presOf" srcId="{17AF39DC-1F87-41A7-AD3F-FA20643F30B8}" destId="{167222D3-2A23-4CCA-92D1-56E4B7BB023D}" srcOrd="0" destOrd="0" presId="urn:microsoft.com/office/officeart/2008/layout/HorizontalMultiLevelHierarchy"/>
    <dgm:cxn modelId="{BBA5B07F-23E1-4322-AE05-2A7EF2973181}" type="presOf" srcId="{18FB0CB4-A4B8-487B-8B1F-A4D70E6BC2A8}" destId="{012F9FAC-AFEB-4A5B-B363-192B97007BA5}" srcOrd="0" destOrd="0" presId="urn:microsoft.com/office/officeart/2008/layout/HorizontalMultiLevelHierarchy"/>
    <dgm:cxn modelId="{409B5081-B6B7-47B5-A8F2-3BBC303A9C4B}" type="presOf" srcId="{60887141-0C8C-4C2A-BF35-1242EEBCE541}" destId="{6B31F987-640E-421D-9784-234190E01E2A}" srcOrd="0" destOrd="0" presId="urn:microsoft.com/office/officeart/2008/layout/HorizontalMultiLevelHierarchy"/>
    <dgm:cxn modelId="{2FF9BD8D-31EA-4FC8-8E46-422CA1DF4E2D}" type="presOf" srcId="{64259FC6-7F69-4E8A-8A98-046184C7BB9F}" destId="{D5D88EDF-41A9-4CEF-8520-42833EADDE0D}" srcOrd="1" destOrd="0" presId="urn:microsoft.com/office/officeart/2008/layout/HorizontalMultiLevelHierarchy"/>
    <dgm:cxn modelId="{1297F58D-E0B5-4FA8-A922-A821671DAFEE}" type="presOf" srcId="{B4B5A597-6F9B-443B-A700-BCBD8757222B}" destId="{E208A1F5-E1A4-4937-8A3B-0028552C315A}" srcOrd="0" destOrd="0" presId="urn:microsoft.com/office/officeart/2008/layout/HorizontalMultiLevelHierarchy"/>
    <dgm:cxn modelId="{B5BFAC94-8177-4622-801B-1D5B1ACB6DDC}" srcId="{FB0A3569-4F93-43CF-9FBB-84F6A942B68A}" destId="{0BC66F9B-1552-46FF-BBC5-DAB39B119323}" srcOrd="1" destOrd="0" parTransId="{B4B5A597-6F9B-443B-A700-BCBD8757222B}" sibTransId="{A102D622-F9DE-463E-9019-EB112A834682}"/>
    <dgm:cxn modelId="{12FFD696-D66F-4CB9-A07B-516970B36A5E}" type="presOf" srcId="{ABC66E70-7CAD-421E-B60C-B5402BC5CFA9}" destId="{F771E0FF-A8E7-41DE-9285-DE004B743281}" srcOrd="0" destOrd="0" presId="urn:microsoft.com/office/officeart/2008/layout/HorizontalMultiLevelHierarchy"/>
    <dgm:cxn modelId="{8AAA619F-F11C-4225-A512-55FE1FE91702}" srcId="{6465CB50-45CF-42EA-91F0-A980673621E0}" destId="{581EED11-F08B-4088-9E61-BCDB217AAC9D}" srcOrd="0" destOrd="0" parTransId="{60887141-0C8C-4C2A-BF35-1242EEBCE541}" sibTransId="{0DC11E06-14B1-4A7F-9A20-BD5F4409CA55}"/>
    <dgm:cxn modelId="{B7B56DA5-57E4-4A99-A19D-1F687B38DF4D}" srcId="{17AF39DC-1F87-41A7-AD3F-FA20643F30B8}" destId="{1E5393EB-3E97-4F2D-B27C-A5105576E859}" srcOrd="2" destOrd="0" parTransId="{FABC8FA8-FAD3-47A7-A4C3-7D7346E3C897}" sibTransId="{64A52105-0992-471F-8CF8-E435972A6938}"/>
    <dgm:cxn modelId="{AFE0FBA6-868D-4250-9EA3-78A4FFE24EBB}" type="presOf" srcId="{18FB0CB4-A4B8-487B-8B1F-A4D70E6BC2A8}" destId="{2458891E-724B-4214-9364-303BEC1938C3}" srcOrd="1" destOrd="0" presId="urn:microsoft.com/office/officeart/2008/layout/HorizontalMultiLevelHierarchy"/>
    <dgm:cxn modelId="{3EACADA7-91CC-49CA-9C7D-A5A520649CBF}" srcId="{17AF39DC-1F87-41A7-AD3F-FA20643F30B8}" destId="{3D4F1D3E-A428-4C76-A490-5FA77D152754}" srcOrd="0" destOrd="0" parTransId="{64259FC6-7F69-4E8A-8A98-046184C7BB9F}" sibTransId="{0822A0A1-F56E-456C-A2C9-0812C19EE0B9}"/>
    <dgm:cxn modelId="{A415FFAA-D85F-4EAC-AB6C-DE25C16F328F}" type="presOf" srcId="{1E4936A4-1F50-41DC-BB57-B0290F539102}" destId="{DC57FCC5-23CB-4013-B0B9-0EBD8E8D53EE}" srcOrd="1" destOrd="0" presId="urn:microsoft.com/office/officeart/2008/layout/HorizontalMultiLevelHierarchy"/>
    <dgm:cxn modelId="{815C60AD-54A6-48CF-84F8-B52044588BFC}" type="presOf" srcId="{6D22BC2C-4FE3-47D8-8F20-1A9F52A896E3}" destId="{3C254E3A-3660-4614-A177-8E59B2A10850}" srcOrd="1" destOrd="0" presId="urn:microsoft.com/office/officeart/2008/layout/HorizontalMultiLevelHierarchy"/>
    <dgm:cxn modelId="{FE24D8B6-E6FE-4ECC-BF92-F23B7BAB3868}" type="presOf" srcId="{FABC8FA8-FAD3-47A7-A4C3-7D7346E3C897}" destId="{0ACE98CC-94D4-4478-8468-A7B497041712}" srcOrd="1" destOrd="0" presId="urn:microsoft.com/office/officeart/2008/layout/HorizontalMultiLevelHierarchy"/>
    <dgm:cxn modelId="{B74AF9C3-4B3A-4B6C-A27A-252512C4E886}" srcId="{FB0A3569-4F93-43CF-9FBB-84F6A942B68A}" destId="{ABC66E70-7CAD-421E-B60C-B5402BC5CFA9}" srcOrd="0" destOrd="0" parTransId="{DA125391-BEB0-44CD-87AA-E8A8BB847A3B}" sibTransId="{D5657983-ED16-4237-B61F-6475E4ABF2C0}"/>
    <dgm:cxn modelId="{8A4317C9-0647-445D-9206-95DDF1DD3436}" type="presOf" srcId="{4B380EB0-B32F-4DEE-B06A-91174F00E2AE}" destId="{1303B855-5666-4017-9FB9-83CF09E6C188}" srcOrd="0" destOrd="0" presId="urn:microsoft.com/office/officeart/2008/layout/HorizontalMultiLevelHierarchy"/>
    <dgm:cxn modelId="{89894CCA-0C4F-46E2-A0C1-500DDF136143}" type="presOf" srcId="{0BC66F9B-1552-46FF-BBC5-DAB39B119323}" destId="{DB9A844E-E9DF-4782-A7AC-693E9D0C517B}" srcOrd="0" destOrd="0" presId="urn:microsoft.com/office/officeart/2008/layout/HorizontalMultiLevelHierarchy"/>
    <dgm:cxn modelId="{2D524ECA-03EA-47F4-A332-35499247BC84}" type="presOf" srcId="{3D4F1D3E-A428-4C76-A490-5FA77D152754}" destId="{FAE4A309-F8A4-42AF-99B4-6F53956A71EC}" srcOrd="0" destOrd="0" presId="urn:microsoft.com/office/officeart/2008/layout/HorizontalMultiLevelHierarchy"/>
    <dgm:cxn modelId="{AAA968CD-1B21-4BAC-876B-27EC8C8F0B03}" type="presOf" srcId="{B4B5A597-6F9B-443B-A700-BCBD8757222B}" destId="{5B6C2CF2-5524-429E-89E9-B42A52D381FE}" srcOrd="1" destOrd="0" presId="urn:microsoft.com/office/officeart/2008/layout/HorizontalMultiLevelHierarchy"/>
    <dgm:cxn modelId="{54D768CE-C377-4B39-8D95-3A744ECAE177}" type="presOf" srcId="{DA125391-BEB0-44CD-87AA-E8A8BB847A3B}" destId="{BB81BE18-A726-4EF1-B7C8-CF6F98325612}" srcOrd="1" destOrd="0" presId="urn:microsoft.com/office/officeart/2008/layout/HorizontalMultiLevelHierarchy"/>
    <dgm:cxn modelId="{4C34FED3-B508-4BC8-AE75-79917E63EA37}" srcId="{90C87348-99A8-444F-9F32-61D81E5B6B15}" destId="{6CE843FB-DFDA-46A0-A780-17AE94A9021C}" srcOrd="0" destOrd="0" parTransId="{1E4936A4-1F50-41DC-BB57-B0290F539102}" sibTransId="{7B27E1CE-1936-474A-B278-13245E56761C}"/>
    <dgm:cxn modelId="{A58E41D5-71AE-472A-8C76-442947E384F0}" type="presOf" srcId="{E7867E25-C2AC-48BC-BC5D-17EBA16AF9E2}" destId="{0CD7EBAB-24ED-471F-A9D6-9E460242EC77}" srcOrd="0" destOrd="0" presId="urn:microsoft.com/office/officeart/2008/layout/HorizontalMultiLevelHierarchy"/>
    <dgm:cxn modelId="{3D6988E2-8664-4523-80F9-0190B1304F90}" type="presOf" srcId="{FB0A3569-4F93-43CF-9FBB-84F6A942B68A}" destId="{209DA35C-6F79-4142-AA27-9EE50B318CA4}" srcOrd="0" destOrd="0" presId="urn:microsoft.com/office/officeart/2008/layout/HorizontalMultiLevelHierarchy"/>
    <dgm:cxn modelId="{F76E12E3-A11C-45AA-A2B9-8FE5B0ADDA5D}" type="presOf" srcId="{947E0C4C-1701-4819-8EF4-32D0BE9B2343}" destId="{801D7545-7588-4D6A-BD74-CF82193F4CA7}" srcOrd="0" destOrd="0" presId="urn:microsoft.com/office/officeart/2008/layout/HorizontalMultiLevelHierarchy"/>
    <dgm:cxn modelId="{0D287CEE-9C20-4219-B0CA-6B9F9A374F6C}" srcId="{526383C8-FC2E-4E1E-9C24-271D8342561C}" destId="{10EA3076-CC1D-432A-B0E1-5517467667D3}" srcOrd="1" destOrd="0" parTransId="{947E0C4C-1701-4819-8EF4-32D0BE9B2343}" sibTransId="{236D24E5-9C10-4523-9897-08561A3B4170}"/>
    <dgm:cxn modelId="{3FA0B1F5-A8F2-4D96-A55A-3D4E0FD144C4}" type="presOf" srcId="{6465CB50-45CF-42EA-91F0-A980673621E0}" destId="{B99E2CA9-A7AC-4F06-97BD-B4DCDFE4E838}" srcOrd="0" destOrd="0" presId="urn:microsoft.com/office/officeart/2008/layout/HorizontalMultiLevelHierarchy"/>
    <dgm:cxn modelId="{B3DD37FD-8ABE-4276-9DB1-E986AEAD6DB7}" type="presOf" srcId="{52CEA6E3-0E24-4044-93CF-50C03A1BB00F}" destId="{7036EBEC-D527-40F3-A910-35595DA95343}" srcOrd="1" destOrd="0" presId="urn:microsoft.com/office/officeart/2008/layout/HorizontalMultiLevelHierarchy"/>
    <dgm:cxn modelId="{EF5858FD-438C-42CC-9DD4-C057B305433B}" type="presOf" srcId="{64259FC6-7F69-4E8A-8A98-046184C7BB9F}" destId="{55D2D111-3D36-4CCE-9CB3-C97702AA5B13}" srcOrd="0" destOrd="0" presId="urn:microsoft.com/office/officeart/2008/layout/HorizontalMultiLevelHierarchy"/>
    <dgm:cxn modelId="{504E0C45-8630-4A49-85F0-8D04A8F466C1}" type="presParOf" srcId="{C2268FA0-EAEA-4D31-880D-26C6D6CBE192}" destId="{F10D6144-EA37-436E-91BC-87E1F9981905}" srcOrd="0" destOrd="0" presId="urn:microsoft.com/office/officeart/2008/layout/HorizontalMultiLevelHierarchy"/>
    <dgm:cxn modelId="{D5317DEF-81BB-469B-BE9E-96F7E0BB2DB3}" type="presParOf" srcId="{F10D6144-EA37-436E-91BC-87E1F9981905}" destId="{F83CAA0F-739E-44FD-A8DB-DD85B7613BCE}" srcOrd="0" destOrd="0" presId="urn:microsoft.com/office/officeart/2008/layout/HorizontalMultiLevelHierarchy"/>
    <dgm:cxn modelId="{86112C2F-986C-4FA7-A66E-0E2EA9439F4E}" type="presParOf" srcId="{F10D6144-EA37-436E-91BC-87E1F9981905}" destId="{296DFC4C-E7F3-44C8-A53D-9A411E2C0D27}" srcOrd="1" destOrd="0" presId="urn:microsoft.com/office/officeart/2008/layout/HorizontalMultiLevelHierarchy"/>
    <dgm:cxn modelId="{14DE691E-41CB-45C2-BB39-E9A7BC98630F}" type="presParOf" srcId="{296DFC4C-E7F3-44C8-A53D-9A411E2C0D27}" destId="{BB16A107-6B54-4C7E-AD62-05DFADD5C558}" srcOrd="0" destOrd="0" presId="urn:microsoft.com/office/officeart/2008/layout/HorizontalMultiLevelHierarchy"/>
    <dgm:cxn modelId="{633515E7-33E1-48CF-AE1D-6780630C9B37}" type="presParOf" srcId="{BB16A107-6B54-4C7E-AD62-05DFADD5C558}" destId="{DC57FCC5-23CB-4013-B0B9-0EBD8E8D53EE}" srcOrd="0" destOrd="0" presId="urn:microsoft.com/office/officeart/2008/layout/HorizontalMultiLevelHierarchy"/>
    <dgm:cxn modelId="{8F7F4561-A178-4308-8450-C49EC439FC6F}" type="presParOf" srcId="{296DFC4C-E7F3-44C8-A53D-9A411E2C0D27}" destId="{09B351DC-B6D9-4857-914F-07FEDB88A880}" srcOrd="1" destOrd="0" presId="urn:microsoft.com/office/officeart/2008/layout/HorizontalMultiLevelHierarchy"/>
    <dgm:cxn modelId="{6F3CF39A-E056-4FB1-A752-B478799B17CF}" type="presParOf" srcId="{09B351DC-B6D9-4857-914F-07FEDB88A880}" destId="{81804948-06C3-4C42-8612-62DF4BFBDFB9}" srcOrd="0" destOrd="0" presId="urn:microsoft.com/office/officeart/2008/layout/HorizontalMultiLevelHierarchy"/>
    <dgm:cxn modelId="{1AA48F50-B123-4D9F-A657-D4F69D6B640C}" type="presParOf" srcId="{09B351DC-B6D9-4857-914F-07FEDB88A880}" destId="{B6FF9C8D-2428-4591-AFC4-18048365D4CE}" srcOrd="1" destOrd="0" presId="urn:microsoft.com/office/officeart/2008/layout/HorizontalMultiLevelHierarchy"/>
    <dgm:cxn modelId="{04C8F8D3-7A76-4050-81FB-512817DCA538}" type="presParOf" srcId="{296DFC4C-E7F3-44C8-A53D-9A411E2C0D27}" destId="{BE12AB3B-CC15-4CD4-8CC2-B2022255B75E}" srcOrd="2" destOrd="0" presId="urn:microsoft.com/office/officeart/2008/layout/HorizontalMultiLevelHierarchy"/>
    <dgm:cxn modelId="{575A5F17-45F0-4ADB-92CF-69885107BB84}" type="presParOf" srcId="{BE12AB3B-CC15-4CD4-8CC2-B2022255B75E}" destId="{7036EBEC-D527-40F3-A910-35595DA95343}" srcOrd="0" destOrd="0" presId="urn:microsoft.com/office/officeart/2008/layout/HorizontalMultiLevelHierarchy"/>
    <dgm:cxn modelId="{28CD12A2-6C1F-41BD-B8D8-B563A9F0363A}" type="presParOf" srcId="{296DFC4C-E7F3-44C8-A53D-9A411E2C0D27}" destId="{4507EE5E-70FC-4C24-92B4-78EA776D317E}" srcOrd="3" destOrd="0" presId="urn:microsoft.com/office/officeart/2008/layout/HorizontalMultiLevelHierarchy"/>
    <dgm:cxn modelId="{A5A4D341-06B4-42A7-B54D-B751B9B21766}" type="presParOf" srcId="{4507EE5E-70FC-4C24-92B4-78EA776D317E}" destId="{B99E2CA9-A7AC-4F06-97BD-B4DCDFE4E838}" srcOrd="0" destOrd="0" presId="urn:microsoft.com/office/officeart/2008/layout/HorizontalMultiLevelHierarchy"/>
    <dgm:cxn modelId="{F27AED58-D8EF-46DA-997F-095601657C24}" type="presParOf" srcId="{4507EE5E-70FC-4C24-92B4-78EA776D317E}" destId="{109C3CF7-6DDE-466E-BAC5-67E0BE12AF10}" srcOrd="1" destOrd="0" presId="urn:microsoft.com/office/officeart/2008/layout/HorizontalMultiLevelHierarchy"/>
    <dgm:cxn modelId="{BAA67D18-8B8D-433D-ABE2-689C17E67098}" type="presParOf" srcId="{109C3CF7-6DDE-466E-BAC5-67E0BE12AF10}" destId="{6B31F987-640E-421D-9784-234190E01E2A}" srcOrd="0" destOrd="0" presId="urn:microsoft.com/office/officeart/2008/layout/HorizontalMultiLevelHierarchy"/>
    <dgm:cxn modelId="{4DAD8C9B-4894-40C3-946E-8BE47CFB5E7B}" type="presParOf" srcId="{6B31F987-640E-421D-9784-234190E01E2A}" destId="{5A4D76C0-28EA-4DA8-860C-1718DEA56E01}" srcOrd="0" destOrd="0" presId="urn:microsoft.com/office/officeart/2008/layout/HorizontalMultiLevelHierarchy"/>
    <dgm:cxn modelId="{8B290402-CB70-4155-9261-25CE853CF5A6}" type="presParOf" srcId="{109C3CF7-6DDE-466E-BAC5-67E0BE12AF10}" destId="{054016AC-2E6C-499D-8D0E-6393DC974A0B}" srcOrd="1" destOrd="0" presId="urn:microsoft.com/office/officeart/2008/layout/HorizontalMultiLevelHierarchy"/>
    <dgm:cxn modelId="{928DEAAE-4CA8-418C-BC05-BEAA8CA9BC81}" type="presParOf" srcId="{054016AC-2E6C-499D-8D0E-6393DC974A0B}" destId="{6809C10F-2A56-45C1-81CD-2229F49BA585}" srcOrd="0" destOrd="0" presId="urn:microsoft.com/office/officeart/2008/layout/HorizontalMultiLevelHierarchy"/>
    <dgm:cxn modelId="{4BA27A7E-7E7B-4970-B015-C982EDB7C9AE}" type="presParOf" srcId="{054016AC-2E6C-499D-8D0E-6393DC974A0B}" destId="{980C703F-8292-4E78-A65C-69D448D0C416}" srcOrd="1" destOrd="0" presId="urn:microsoft.com/office/officeart/2008/layout/HorizontalMultiLevelHierarchy"/>
    <dgm:cxn modelId="{FBD168B2-7917-483E-BAFC-E4FA5F9888F6}" type="presParOf" srcId="{980C703F-8292-4E78-A65C-69D448D0C416}" destId="{A8D6406F-7860-48B7-8461-AF87F3D87314}" srcOrd="0" destOrd="0" presId="urn:microsoft.com/office/officeart/2008/layout/HorizontalMultiLevelHierarchy"/>
    <dgm:cxn modelId="{D2DF938B-CE15-4FF8-9D3A-55F181BE709F}" type="presParOf" srcId="{A8D6406F-7860-48B7-8461-AF87F3D87314}" destId="{3C254E3A-3660-4614-A177-8E59B2A10850}" srcOrd="0" destOrd="0" presId="urn:microsoft.com/office/officeart/2008/layout/HorizontalMultiLevelHierarchy"/>
    <dgm:cxn modelId="{3E37EA0C-13CC-4610-92CD-3039AAE3FF43}" type="presParOf" srcId="{980C703F-8292-4E78-A65C-69D448D0C416}" destId="{E60FFD4A-63AD-4AC9-8A72-A20C05F290AF}" srcOrd="1" destOrd="0" presId="urn:microsoft.com/office/officeart/2008/layout/HorizontalMultiLevelHierarchy"/>
    <dgm:cxn modelId="{F9059CF4-90A1-458E-A492-D30ADE9BE496}" type="presParOf" srcId="{E60FFD4A-63AD-4AC9-8A72-A20C05F290AF}" destId="{167222D3-2A23-4CCA-92D1-56E4B7BB023D}" srcOrd="0" destOrd="0" presId="urn:microsoft.com/office/officeart/2008/layout/HorizontalMultiLevelHierarchy"/>
    <dgm:cxn modelId="{EA8AB07F-22E8-41ED-A8D7-D407BD8DAC40}" type="presParOf" srcId="{E60FFD4A-63AD-4AC9-8A72-A20C05F290AF}" destId="{E9C78B43-4BE6-45AE-9F33-4D8194E54253}" srcOrd="1" destOrd="0" presId="urn:microsoft.com/office/officeart/2008/layout/HorizontalMultiLevelHierarchy"/>
    <dgm:cxn modelId="{65656217-1BE4-49EE-AF64-2E4EA7D3F802}" type="presParOf" srcId="{E9C78B43-4BE6-45AE-9F33-4D8194E54253}" destId="{55D2D111-3D36-4CCE-9CB3-C97702AA5B13}" srcOrd="0" destOrd="0" presId="urn:microsoft.com/office/officeart/2008/layout/HorizontalMultiLevelHierarchy"/>
    <dgm:cxn modelId="{4B01AD8C-32D5-4091-97BD-61408E361A2F}" type="presParOf" srcId="{55D2D111-3D36-4CCE-9CB3-C97702AA5B13}" destId="{D5D88EDF-41A9-4CEF-8520-42833EADDE0D}" srcOrd="0" destOrd="0" presId="urn:microsoft.com/office/officeart/2008/layout/HorizontalMultiLevelHierarchy"/>
    <dgm:cxn modelId="{A30B2819-484B-4FC1-B0B2-F8A97C1213AE}" type="presParOf" srcId="{E9C78B43-4BE6-45AE-9F33-4D8194E54253}" destId="{4F019437-0AC2-4B1F-8D46-90C2A35818A6}" srcOrd="1" destOrd="0" presId="urn:microsoft.com/office/officeart/2008/layout/HorizontalMultiLevelHierarchy"/>
    <dgm:cxn modelId="{7E4859F1-EAD0-47B0-8419-DB76201F334B}" type="presParOf" srcId="{4F019437-0AC2-4B1F-8D46-90C2A35818A6}" destId="{FAE4A309-F8A4-42AF-99B4-6F53956A71EC}" srcOrd="0" destOrd="0" presId="urn:microsoft.com/office/officeart/2008/layout/HorizontalMultiLevelHierarchy"/>
    <dgm:cxn modelId="{8AA2EEA5-027A-4104-8E53-DF3C97A7A867}" type="presParOf" srcId="{4F019437-0AC2-4B1F-8D46-90C2A35818A6}" destId="{72B8679D-5BBA-4228-847C-7DFFEA4BE3BD}" srcOrd="1" destOrd="0" presId="urn:microsoft.com/office/officeart/2008/layout/HorizontalMultiLevelHierarchy"/>
    <dgm:cxn modelId="{2DC24664-5C94-4F54-9B2E-C3DED4487640}" type="presParOf" srcId="{E9C78B43-4BE6-45AE-9F33-4D8194E54253}" destId="{1389A1AB-8339-407F-A3F2-1A77BECA9D40}" srcOrd="2" destOrd="0" presId="urn:microsoft.com/office/officeart/2008/layout/HorizontalMultiLevelHierarchy"/>
    <dgm:cxn modelId="{7B92AF36-7871-435E-8EF1-CD5AC7689C2F}" type="presParOf" srcId="{1389A1AB-8339-407F-A3F2-1A77BECA9D40}" destId="{99FEB3DA-5F85-4008-AC8C-D0E412DCFB66}" srcOrd="0" destOrd="0" presId="urn:microsoft.com/office/officeart/2008/layout/HorizontalMultiLevelHierarchy"/>
    <dgm:cxn modelId="{3F78C2ED-7CC3-4FD5-B56E-5F3AB79E9CF5}" type="presParOf" srcId="{E9C78B43-4BE6-45AE-9F33-4D8194E54253}" destId="{67719A10-E28D-4B4C-AABD-7F47A786EDAF}" srcOrd="3" destOrd="0" presId="urn:microsoft.com/office/officeart/2008/layout/HorizontalMultiLevelHierarchy"/>
    <dgm:cxn modelId="{00019958-E5D1-42C4-BA60-76D0EBB9F1C2}" type="presParOf" srcId="{67719A10-E28D-4B4C-AABD-7F47A786EDAF}" destId="{4AFB2B5A-BA99-438E-B96C-733B7370F8B6}" srcOrd="0" destOrd="0" presId="urn:microsoft.com/office/officeart/2008/layout/HorizontalMultiLevelHierarchy"/>
    <dgm:cxn modelId="{93603922-8CAD-485D-A1E9-97573B660BB5}" type="presParOf" srcId="{67719A10-E28D-4B4C-AABD-7F47A786EDAF}" destId="{D1E9AE0C-6C57-4A64-8091-371C0428493B}" srcOrd="1" destOrd="0" presId="urn:microsoft.com/office/officeart/2008/layout/HorizontalMultiLevelHierarchy"/>
    <dgm:cxn modelId="{3AAC73A7-8042-41EF-A91F-019DDF6E1EA0}" type="presParOf" srcId="{E9C78B43-4BE6-45AE-9F33-4D8194E54253}" destId="{8B3696C4-6EB4-4559-AEAF-C1B8C8E8B997}" srcOrd="4" destOrd="0" presId="urn:microsoft.com/office/officeart/2008/layout/HorizontalMultiLevelHierarchy"/>
    <dgm:cxn modelId="{089C197F-6A26-4FF9-A148-E41ED0133D98}" type="presParOf" srcId="{8B3696C4-6EB4-4559-AEAF-C1B8C8E8B997}" destId="{0ACE98CC-94D4-4478-8468-A7B497041712}" srcOrd="0" destOrd="0" presId="urn:microsoft.com/office/officeart/2008/layout/HorizontalMultiLevelHierarchy"/>
    <dgm:cxn modelId="{759C1304-DAFA-4848-8BAA-3B5EDA5628F2}" type="presParOf" srcId="{E9C78B43-4BE6-45AE-9F33-4D8194E54253}" destId="{73246998-0CEE-4DFC-B794-F6E0C0AB4BDE}" srcOrd="5" destOrd="0" presId="urn:microsoft.com/office/officeart/2008/layout/HorizontalMultiLevelHierarchy"/>
    <dgm:cxn modelId="{8A8798F3-51AA-4327-98BE-66E555223C4E}" type="presParOf" srcId="{73246998-0CEE-4DFC-B794-F6E0C0AB4BDE}" destId="{C2238E93-C092-4670-AF3B-63813D2BE447}" srcOrd="0" destOrd="0" presId="urn:microsoft.com/office/officeart/2008/layout/HorizontalMultiLevelHierarchy"/>
    <dgm:cxn modelId="{04B77217-5A26-4957-B1C1-0BD517E99FF7}" type="presParOf" srcId="{73246998-0CEE-4DFC-B794-F6E0C0AB4BDE}" destId="{6F174907-4379-4E33-BE93-D9139F38EAD1}" srcOrd="1" destOrd="0" presId="urn:microsoft.com/office/officeart/2008/layout/HorizontalMultiLevelHierarchy"/>
    <dgm:cxn modelId="{ECE0ECCE-25C1-4C2D-8194-7DF962C912B9}" type="presParOf" srcId="{980C703F-8292-4E78-A65C-69D448D0C416}" destId="{1303B855-5666-4017-9FB9-83CF09E6C188}" srcOrd="2" destOrd="0" presId="urn:microsoft.com/office/officeart/2008/layout/HorizontalMultiLevelHierarchy"/>
    <dgm:cxn modelId="{D0D806E2-B851-4AE6-AF50-6D19B4F856DE}" type="presParOf" srcId="{1303B855-5666-4017-9FB9-83CF09E6C188}" destId="{5BEFD7B0-7209-4A67-BDA9-7FBC93151320}" srcOrd="0" destOrd="0" presId="urn:microsoft.com/office/officeart/2008/layout/HorizontalMultiLevelHierarchy"/>
    <dgm:cxn modelId="{35102B10-79E3-422A-B577-D8F9D7C89A54}" type="presParOf" srcId="{980C703F-8292-4E78-A65C-69D448D0C416}" destId="{8868229A-DE17-47FD-B0B3-A905F586627C}" srcOrd="3" destOrd="0" presId="urn:microsoft.com/office/officeart/2008/layout/HorizontalMultiLevelHierarchy"/>
    <dgm:cxn modelId="{7946A3DD-E322-40E2-A54D-50033D048E55}" type="presParOf" srcId="{8868229A-DE17-47FD-B0B3-A905F586627C}" destId="{1B791F52-B31A-44AD-87BD-1EC27C73D0A9}" srcOrd="0" destOrd="0" presId="urn:microsoft.com/office/officeart/2008/layout/HorizontalMultiLevelHierarchy"/>
    <dgm:cxn modelId="{1F490D8E-4541-40E6-8204-9CE40FF0C249}" type="presParOf" srcId="{8868229A-DE17-47FD-B0B3-A905F586627C}" destId="{91909245-315B-4DBD-95E8-FE170CD9D5B9}" srcOrd="1" destOrd="0" presId="urn:microsoft.com/office/officeart/2008/layout/HorizontalMultiLevelHierarchy"/>
    <dgm:cxn modelId="{DA9F2254-0CAD-43B1-89AA-B1A6D8D42D53}" type="presParOf" srcId="{91909245-315B-4DBD-95E8-FE170CD9D5B9}" destId="{012F9FAC-AFEB-4A5B-B363-192B97007BA5}" srcOrd="0" destOrd="0" presId="urn:microsoft.com/office/officeart/2008/layout/HorizontalMultiLevelHierarchy"/>
    <dgm:cxn modelId="{E3F16BF3-E30D-475A-AE3C-D7AC803EFFDF}" type="presParOf" srcId="{012F9FAC-AFEB-4A5B-B363-192B97007BA5}" destId="{2458891E-724B-4214-9364-303BEC1938C3}" srcOrd="0" destOrd="0" presId="urn:microsoft.com/office/officeart/2008/layout/HorizontalMultiLevelHierarchy"/>
    <dgm:cxn modelId="{E8D8F907-0CA7-414F-9263-231452C1A3B9}" type="presParOf" srcId="{91909245-315B-4DBD-95E8-FE170CD9D5B9}" destId="{266C6C34-A343-4298-B76B-C3423B5839FA}" srcOrd="1" destOrd="0" presId="urn:microsoft.com/office/officeart/2008/layout/HorizontalMultiLevelHierarchy"/>
    <dgm:cxn modelId="{96CA5ED3-0E6A-41E4-B59D-431990440C41}" type="presParOf" srcId="{266C6C34-A343-4298-B76B-C3423B5839FA}" destId="{B6A7411F-B57C-483A-8F33-30088A4D393D}" srcOrd="0" destOrd="0" presId="urn:microsoft.com/office/officeart/2008/layout/HorizontalMultiLevelHierarchy"/>
    <dgm:cxn modelId="{A07E3F15-A6A6-4C08-9324-8E688808E014}" type="presParOf" srcId="{266C6C34-A343-4298-B76B-C3423B5839FA}" destId="{A2A1BD27-7518-4707-96EB-B85F685BE03A}" srcOrd="1" destOrd="0" presId="urn:microsoft.com/office/officeart/2008/layout/HorizontalMultiLevelHierarchy"/>
    <dgm:cxn modelId="{7535F61A-7332-4707-9AC5-39D46D0F4EDD}" type="presParOf" srcId="{91909245-315B-4DBD-95E8-FE170CD9D5B9}" destId="{801D7545-7588-4D6A-BD74-CF82193F4CA7}" srcOrd="2" destOrd="0" presId="urn:microsoft.com/office/officeart/2008/layout/HorizontalMultiLevelHierarchy"/>
    <dgm:cxn modelId="{89504A45-CB4B-4324-919F-BEF110931BD0}" type="presParOf" srcId="{801D7545-7588-4D6A-BD74-CF82193F4CA7}" destId="{BDD036D3-DAC1-4743-8BD3-11F12905438F}" srcOrd="0" destOrd="0" presId="urn:microsoft.com/office/officeart/2008/layout/HorizontalMultiLevelHierarchy"/>
    <dgm:cxn modelId="{80977D57-29F1-460B-A180-FDC58B8EDF7B}" type="presParOf" srcId="{91909245-315B-4DBD-95E8-FE170CD9D5B9}" destId="{F12BF8ED-4B1C-4146-95C9-AB1F13EB0DDB}" srcOrd="3" destOrd="0" presId="urn:microsoft.com/office/officeart/2008/layout/HorizontalMultiLevelHierarchy"/>
    <dgm:cxn modelId="{CFF76917-3256-46F0-8573-344F065D4A21}" type="presParOf" srcId="{F12BF8ED-4B1C-4146-95C9-AB1F13EB0DDB}" destId="{31FAD7C8-A4C5-4CD2-9827-80E4FFDF28D0}" srcOrd="0" destOrd="0" presId="urn:microsoft.com/office/officeart/2008/layout/HorizontalMultiLevelHierarchy"/>
    <dgm:cxn modelId="{DD0096C7-E3D7-4997-A11D-BF2B9972093D}" type="presParOf" srcId="{F12BF8ED-4B1C-4146-95C9-AB1F13EB0DDB}" destId="{441CF1E2-40AE-45E9-BF21-EAD1FC24DA74}" srcOrd="1" destOrd="0" presId="urn:microsoft.com/office/officeart/2008/layout/HorizontalMultiLevelHierarchy"/>
    <dgm:cxn modelId="{F35175B1-6FBD-44BE-B784-4777DAB0E5C2}" type="presParOf" srcId="{980C703F-8292-4E78-A65C-69D448D0C416}" destId="{0CD7EBAB-24ED-471F-A9D6-9E460242EC77}" srcOrd="4" destOrd="0" presId="urn:microsoft.com/office/officeart/2008/layout/HorizontalMultiLevelHierarchy"/>
    <dgm:cxn modelId="{28032841-053F-44FA-BBD4-9D5F3804DD03}" type="presParOf" srcId="{0CD7EBAB-24ED-471F-A9D6-9E460242EC77}" destId="{1727552D-3AC4-4667-A7F9-AE3CFFDFDFE1}" srcOrd="0" destOrd="0" presId="urn:microsoft.com/office/officeart/2008/layout/HorizontalMultiLevelHierarchy"/>
    <dgm:cxn modelId="{60297822-BB35-440A-AB5D-3DC37FFE7AED}" type="presParOf" srcId="{980C703F-8292-4E78-A65C-69D448D0C416}" destId="{F7746138-07E7-4FEB-84E3-0081174FDFF0}" srcOrd="5" destOrd="0" presId="urn:microsoft.com/office/officeart/2008/layout/HorizontalMultiLevelHierarchy"/>
    <dgm:cxn modelId="{5196D365-9728-47AB-8ECA-3B2FA708568B}" type="presParOf" srcId="{F7746138-07E7-4FEB-84E3-0081174FDFF0}" destId="{209DA35C-6F79-4142-AA27-9EE50B318CA4}" srcOrd="0" destOrd="0" presId="urn:microsoft.com/office/officeart/2008/layout/HorizontalMultiLevelHierarchy"/>
    <dgm:cxn modelId="{AF612E0F-1CA1-453B-8DB4-48FCBC5F4449}" type="presParOf" srcId="{F7746138-07E7-4FEB-84E3-0081174FDFF0}" destId="{98D134FD-7479-44E2-9664-05F5774AACF2}" srcOrd="1" destOrd="0" presId="urn:microsoft.com/office/officeart/2008/layout/HorizontalMultiLevelHierarchy"/>
    <dgm:cxn modelId="{5D18FAA2-650D-48BB-B6F5-1D49563F1024}" type="presParOf" srcId="{98D134FD-7479-44E2-9664-05F5774AACF2}" destId="{F185A1CB-EB6A-45A9-BB87-E30EC25215D1}" srcOrd="0" destOrd="0" presId="urn:microsoft.com/office/officeart/2008/layout/HorizontalMultiLevelHierarchy"/>
    <dgm:cxn modelId="{83FB0D11-6871-4F2B-A179-632016D97DED}" type="presParOf" srcId="{F185A1CB-EB6A-45A9-BB87-E30EC25215D1}" destId="{BB81BE18-A726-4EF1-B7C8-CF6F98325612}" srcOrd="0" destOrd="0" presId="urn:microsoft.com/office/officeart/2008/layout/HorizontalMultiLevelHierarchy"/>
    <dgm:cxn modelId="{D2219185-186D-4276-AC63-C75F48F7456C}" type="presParOf" srcId="{98D134FD-7479-44E2-9664-05F5774AACF2}" destId="{532C8B60-DD56-4C9B-B5FC-5FC756EED6F9}" srcOrd="1" destOrd="0" presId="urn:microsoft.com/office/officeart/2008/layout/HorizontalMultiLevelHierarchy"/>
    <dgm:cxn modelId="{2EFE8BBC-B0EC-4C94-AEA2-EC2391A71C07}" type="presParOf" srcId="{532C8B60-DD56-4C9B-B5FC-5FC756EED6F9}" destId="{F771E0FF-A8E7-41DE-9285-DE004B743281}" srcOrd="0" destOrd="0" presId="urn:microsoft.com/office/officeart/2008/layout/HorizontalMultiLevelHierarchy"/>
    <dgm:cxn modelId="{5E98313E-FE26-4B7E-A368-6C2407E85D79}" type="presParOf" srcId="{532C8B60-DD56-4C9B-B5FC-5FC756EED6F9}" destId="{10C8DF56-0B10-422E-B410-B9F4F37D3D6B}" srcOrd="1" destOrd="0" presId="urn:microsoft.com/office/officeart/2008/layout/HorizontalMultiLevelHierarchy"/>
    <dgm:cxn modelId="{290A00EB-22BE-4FBD-89F2-FC21F1544A4B}" type="presParOf" srcId="{98D134FD-7479-44E2-9664-05F5774AACF2}" destId="{E208A1F5-E1A4-4937-8A3B-0028552C315A}" srcOrd="2" destOrd="0" presId="urn:microsoft.com/office/officeart/2008/layout/HorizontalMultiLevelHierarchy"/>
    <dgm:cxn modelId="{AD802E25-77E1-42BE-B0BF-9E4B869A74EE}" type="presParOf" srcId="{E208A1F5-E1A4-4937-8A3B-0028552C315A}" destId="{5B6C2CF2-5524-429E-89E9-B42A52D381FE}" srcOrd="0" destOrd="0" presId="urn:microsoft.com/office/officeart/2008/layout/HorizontalMultiLevelHierarchy"/>
    <dgm:cxn modelId="{0756F04B-F7ED-46FB-A1F9-E73413CDDDFD}" type="presParOf" srcId="{98D134FD-7479-44E2-9664-05F5774AACF2}" destId="{F2DB4719-EF00-4F57-AE2F-FC7DF3D8C0C2}" srcOrd="3" destOrd="0" presId="urn:microsoft.com/office/officeart/2008/layout/HorizontalMultiLevelHierarchy"/>
    <dgm:cxn modelId="{61D08852-2A35-4A91-8AB9-482C3EE7021F}" type="presParOf" srcId="{F2DB4719-EF00-4F57-AE2F-FC7DF3D8C0C2}" destId="{DB9A844E-E9DF-4782-A7AC-693E9D0C517B}" srcOrd="0" destOrd="0" presId="urn:microsoft.com/office/officeart/2008/layout/HorizontalMultiLevelHierarchy"/>
    <dgm:cxn modelId="{CA0D5427-6F8A-4103-BDD3-3256245CE97C}" type="presParOf" srcId="{F2DB4719-EF00-4F57-AE2F-FC7DF3D8C0C2}" destId="{8336ED0F-BB1C-4675-B6B6-304424F3CD6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66FE0B5-08EE-461D-B0AC-D305FD6FFEC3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0C87348-99A8-444F-9F32-61D81E5B6B15}">
      <dgm:prSet phldrT="[Texto]"/>
      <dgm:spPr/>
      <dgm:t>
        <a:bodyPr/>
        <a:lstStyle/>
        <a:p>
          <a:r>
            <a:rPr lang="en-US" dirty="0" err="1"/>
            <a:t>Criar</a:t>
          </a:r>
          <a:r>
            <a:rPr lang="en-US" dirty="0"/>
            <a:t> pasta para o </a:t>
          </a:r>
          <a:r>
            <a:rPr lang="en-US" dirty="0" err="1"/>
            <a:t>projeto</a:t>
          </a:r>
          <a:endParaRPr lang="en-US" dirty="0"/>
        </a:p>
      </dgm:t>
    </dgm:pt>
    <dgm:pt modelId="{700EAA71-D9F5-4A8E-AD4F-74B51D73753F}" type="parTrans" cxnId="{5D0C9020-B772-4BE0-9F18-6C9904F53BC0}">
      <dgm:prSet/>
      <dgm:spPr/>
      <dgm:t>
        <a:bodyPr/>
        <a:lstStyle/>
        <a:p>
          <a:endParaRPr lang="en-US"/>
        </a:p>
      </dgm:t>
    </dgm:pt>
    <dgm:pt modelId="{3B9544E9-17C0-4716-931D-D8A8DCCDA2F5}" type="sibTrans" cxnId="{5D0C9020-B772-4BE0-9F18-6C9904F53BC0}">
      <dgm:prSet/>
      <dgm:spPr/>
      <dgm:t>
        <a:bodyPr/>
        <a:lstStyle/>
        <a:p>
          <a:endParaRPr lang="en-US"/>
        </a:p>
      </dgm:t>
    </dgm:pt>
    <dgm:pt modelId="{6CE843FB-DFDA-46A0-A780-17AE94A9021C}">
      <dgm:prSet phldrT="[Texto]"/>
      <dgm:spPr/>
      <dgm:t>
        <a:bodyPr/>
        <a:lstStyle/>
        <a:p>
          <a:r>
            <a:rPr lang="pt-BR" dirty="0"/>
            <a:t>Clicar em Downloads</a:t>
          </a:r>
          <a:endParaRPr lang="en-US" dirty="0"/>
        </a:p>
      </dgm:t>
    </dgm:pt>
    <dgm:pt modelId="{1E4936A4-1F50-41DC-BB57-B0290F539102}" type="parTrans" cxnId="{4C34FED3-B508-4BC8-AE75-79917E63EA37}">
      <dgm:prSet/>
      <dgm:spPr/>
      <dgm:t>
        <a:bodyPr/>
        <a:lstStyle/>
        <a:p>
          <a:endParaRPr lang="en-US"/>
        </a:p>
      </dgm:t>
    </dgm:pt>
    <dgm:pt modelId="{7B27E1CE-1936-474A-B278-13245E56761C}" type="sibTrans" cxnId="{4C34FED3-B508-4BC8-AE75-79917E63EA37}">
      <dgm:prSet/>
      <dgm:spPr/>
      <dgm:t>
        <a:bodyPr/>
        <a:lstStyle/>
        <a:p>
          <a:endParaRPr lang="en-US"/>
        </a:p>
      </dgm:t>
    </dgm:pt>
    <dgm:pt modelId="{6465CB50-45CF-42EA-91F0-A980673621E0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Clicar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New</a:t>
          </a:r>
        </a:p>
      </dgm:t>
    </dgm:pt>
    <dgm:pt modelId="{52CEA6E3-0E24-4044-93CF-50C03A1BB00F}" type="parTrans" cxnId="{1A11A51D-6069-43BB-BF08-88AA1D31D71C}">
      <dgm:prSet/>
      <dgm:spPr/>
      <dgm:t>
        <a:bodyPr/>
        <a:lstStyle/>
        <a:p>
          <a:endParaRPr lang="en-US"/>
        </a:p>
      </dgm:t>
    </dgm:pt>
    <dgm:pt modelId="{01B7F596-E19E-49C5-B746-8B202A04386B}" type="sibTrans" cxnId="{1A11A51D-6069-43BB-BF08-88AA1D31D71C}">
      <dgm:prSet/>
      <dgm:spPr/>
      <dgm:t>
        <a:bodyPr/>
        <a:lstStyle/>
        <a:p>
          <a:endParaRPr lang="en-US"/>
        </a:p>
      </dgm:t>
    </dgm:pt>
    <dgm:pt modelId="{BC5FB52F-1FDB-47CF-AB9E-E640DBE76748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Clicar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Folder</a:t>
          </a:r>
        </a:p>
      </dgm:t>
    </dgm:pt>
    <dgm:pt modelId="{D8671A47-9F49-4603-B23E-A2FCE823F453}" type="parTrans" cxnId="{24667753-62A4-4BCC-8B79-DC85D1988EEE}">
      <dgm:prSet/>
      <dgm:spPr/>
      <dgm:t>
        <a:bodyPr/>
        <a:lstStyle/>
        <a:p>
          <a:endParaRPr lang="pt-BR"/>
        </a:p>
      </dgm:t>
    </dgm:pt>
    <dgm:pt modelId="{C4C6EA2F-A9F5-4D47-A08A-FFEB32BED95B}" type="sibTrans" cxnId="{24667753-62A4-4BCC-8B79-DC85D1988EEE}">
      <dgm:prSet/>
      <dgm:spPr/>
      <dgm:t>
        <a:bodyPr/>
        <a:lstStyle/>
        <a:p>
          <a:endParaRPr lang="pt-BR"/>
        </a:p>
      </dgm:t>
    </dgm:pt>
    <dgm:pt modelId="{916CD509-C6AF-471D-B369-A4C8D2410B31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Alterar</a:t>
          </a:r>
          <a:r>
            <a:rPr lang="en-US" dirty="0"/>
            <a:t> </a:t>
          </a:r>
          <a:r>
            <a:rPr lang="en-US" dirty="0" err="1"/>
            <a:t>nome</a:t>
          </a:r>
          <a:r>
            <a:rPr lang="en-US" dirty="0"/>
            <a:t> de “Untitled Folder” para “RPA”</a:t>
          </a:r>
        </a:p>
      </dgm:t>
    </dgm:pt>
    <dgm:pt modelId="{56941EA9-F904-497B-97E3-7A933A1E8F9B}" type="parTrans" cxnId="{FD8DDFA3-DB47-44AE-A386-6631C2F1A336}">
      <dgm:prSet/>
      <dgm:spPr/>
      <dgm:t>
        <a:bodyPr/>
        <a:lstStyle/>
        <a:p>
          <a:endParaRPr lang="pt-BR"/>
        </a:p>
      </dgm:t>
    </dgm:pt>
    <dgm:pt modelId="{B9C4F2FD-3AE6-4D18-A6D3-2064B6848A2E}" type="sibTrans" cxnId="{FD8DDFA3-DB47-44AE-A386-6631C2F1A336}">
      <dgm:prSet/>
      <dgm:spPr/>
      <dgm:t>
        <a:bodyPr/>
        <a:lstStyle/>
        <a:p>
          <a:endParaRPr lang="pt-BR"/>
        </a:p>
      </dgm:t>
    </dgm:pt>
    <dgm:pt modelId="{C2268FA0-EAEA-4D31-880D-26C6D6CBE192}" type="pres">
      <dgm:prSet presAssocID="{A66FE0B5-08EE-461D-B0AC-D305FD6FFEC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10D6144-EA37-436E-91BC-87E1F9981905}" type="pres">
      <dgm:prSet presAssocID="{90C87348-99A8-444F-9F32-61D81E5B6B15}" presName="root1" presStyleCnt="0"/>
      <dgm:spPr/>
    </dgm:pt>
    <dgm:pt modelId="{F83CAA0F-739E-44FD-A8DB-DD85B7613BCE}" type="pres">
      <dgm:prSet presAssocID="{90C87348-99A8-444F-9F32-61D81E5B6B15}" presName="LevelOneTextNode" presStyleLbl="node0" presStyleIdx="0" presStyleCnt="1">
        <dgm:presLayoutVars>
          <dgm:chPref val="3"/>
        </dgm:presLayoutVars>
      </dgm:prSet>
      <dgm:spPr/>
    </dgm:pt>
    <dgm:pt modelId="{296DFC4C-E7F3-44C8-A53D-9A411E2C0D27}" type="pres">
      <dgm:prSet presAssocID="{90C87348-99A8-444F-9F32-61D81E5B6B15}" presName="level2hierChild" presStyleCnt="0"/>
      <dgm:spPr/>
    </dgm:pt>
    <dgm:pt modelId="{BB16A107-6B54-4C7E-AD62-05DFADD5C558}" type="pres">
      <dgm:prSet presAssocID="{1E4936A4-1F50-41DC-BB57-B0290F539102}" presName="conn2-1" presStyleLbl="parChTrans1D2" presStyleIdx="0" presStyleCnt="1"/>
      <dgm:spPr/>
    </dgm:pt>
    <dgm:pt modelId="{DC57FCC5-23CB-4013-B0B9-0EBD8E8D53EE}" type="pres">
      <dgm:prSet presAssocID="{1E4936A4-1F50-41DC-BB57-B0290F539102}" presName="connTx" presStyleLbl="parChTrans1D2" presStyleIdx="0" presStyleCnt="1"/>
      <dgm:spPr/>
    </dgm:pt>
    <dgm:pt modelId="{09B351DC-B6D9-4857-914F-07FEDB88A880}" type="pres">
      <dgm:prSet presAssocID="{6CE843FB-DFDA-46A0-A780-17AE94A9021C}" presName="root2" presStyleCnt="0"/>
      <dgm:spPr/>
    </dgm:pt>
    <dgm:pt modelId="{81804948-06C3-4C42-8612-62DF4BFBDFB9}" type="pres">
      <dgm:prSet presAssocID="{6CE843FB-DFDA-46A0-A780-17AE94A9021C}" presName="LevelTwoTextNode" presStyleLbl="node2" presStyleIdx="0" presStyleCnt="1">
        <dgm:presLayoutVars>
          <dgm:chPref val="3"/>
        </dgm:presLayoutVars>
      </dgm:prSet>
      <dgm:spPr/>
    </dgm:pt>
    <dgm:pt modelId="{B6FF9C8D-2428-4591-AFC4-18048365D4CE}" type="pres">
      <dgm:prSet presAssocID="{6CE843FB-DFDA-46A0-A780-17AE94A9021C}" presName="level3hierChild" presStyleCnt="0"/>
      <dgm:spPr/>
    </dgm:pt>
    <dgm:pt modelId="{BE12AB3B-CC15-4CD4-8CC2-B2022255B75E}" type="pres">
      <dgm:prSet presAssocID="{52CEA6E3-0E24-4044-93CF-50C03A1BB00F}" presName="conn2-1" presStyleLbl="parChTrans1D3" presStyleIdx="0" presStyleCnt="1"/>
      <dgm:spPr/>
    </dgm:pt>
    <dgm:pt modelId="{7036EBEC-D527-40F3-A910-35595DA95343}" type="pres">
      <dgm:prSet presAssocID="{52CEA6E3-0E24-4044-93CF-50C03A1BB00F}" presName="connTx" presStyleLbl="parChTrans1D3" presStyleIdx="0" presStyleCnt="1"/>
      <dgm:spPr/>
    </dgm:pt>
    <dgm:pt modelId="{4507EE5E-70FC-4C24-92B4-78EA776D317E}" type="pres">
      <dgm:prSet presAssocID="{6465CB50-45CF-42EA-91F0-A980673621E0}" presName="root2" presStyleCnt="0"/>
      <dgm:spPr/>
    </dgm:pt>
    <dgm:pt modelId="{B99E2CA9-A7AC-4F06-97BD-B4DCDFE4E838}" type="pres">
      <dgm:prSet presAssocID="{6465CB50-45CF-42EA-91F0-A980673621E0}" presName="LevelTwoTextNode" presStyleLbl="node3" presStyleIdx="0" presStyleCnt="1">
        <dgm:presLayoutVars>
          <dgm:chPref val="3"/>
        </dgm:presLayoutVars>
      </dgm:prSet>
      <dgm:spPr/>
    </dgm:pt>
    <dgm:pt modelId="{109C3CF7-6DDE-466E-BAC5-67E0BE12AF10}" type="pres">
      <dgm:prSet presAssocID="{6465CB50-45CF-42EA-91F0-A980673621E0}" presName="level3hierChild" presStyleCnt="0"/>
      <dgm:spPr/>
    </dgm:pt>
    <dgm:pt modelId="{F67F53DF-9BDE-48D4-BDAF-13ACC69BBCE9}" type="pres">
      <dgm:prSet presAssocID="{D8671A47-9F49-4603-B23E-A2FCE823F453}" presName="conn2-1" presStyleLbl="parChTrans1D4" presStyleIdx="0" presStyleCnt="2"/>
      <dgm:spPr/>
    </dgm:pt>
    <dgm:pt modelId="{0A3F3BC4-20AA-49B6-B8FE-1AB5BBFBCC50}" type="pres">
      <dgm:prSet presAssocID="{D8671A47-9F49-4603-B23E-A2FCE823F453}" presName="connTx" presStyleLbl="parChTrans1D4" presStyleIdx="0" presStyleCnt="2"/>
      <dgm:spPr/>
    </dgm:pt>
    <dgm:pt modelId="{06C5DC5D-821E-46E7-947A-27860839806C}" type="pres">
      <dgm:prSet presAssocID="{BC5FB52F-1FDB-47CF-AB9E-E640DBE76748}" presName="root2" presStyleCnt="0"/>
      <dgm:spPr/>
    </dgm:pt>
    <dgm:pt modelId="{284DF3E1-E5CD-4DF4-8FC2-5F34194110E3}" type="pres">
      <dgm:prSet presAssocID="{BC5FB52F-1FDB-47CF-AB9E-E640DBE76748}" presName="LevelTwoTextNode" presStyleLbl="node4" presStyleIdx="0" presStyleCnt="2">
        <dgm:presLayoutVars>
          <dgm:chPref val="3"/>
        </dgm:presLayoutVars>
      </dgm:prSet>
      <dgm:spPr/>
    </dgm:pt>
    <dgm:pt modelId="{5FBA656C-961B-4E8F-90FB-64BFE88866CD}" type="pres">
      <dgm:prSet presAssocID="{BC5FB52F-1FDB-47CF-AB9E-E640DBE76748}" presName="level3hierChild" presStyleCnt="0"/>
      <dgm:spPr/>
    </dgm:pt>
    <dgm:pt modelId="{AD967533-0850-4141-A5F3-0D07B7155B80}" type="pres">
      <dgm:prSet presAssocID="{56941EA9-F904-497B-97E3-7A933A1E8F9B}" presName="conn2-1" presStyleLbl="parChTrans1D4" presStyleIdx="1" presStyleCnt="2"/>
      <dgm:spPr/>
    </dgm:pt>
    <dgm:pt modelId="{43DC8AB7-75B3-4B27-8756-2983E5F60F80}" type="pres">
      <dgm:prSet presAssocID="{56941EA9-F904-497B-97E3-7A933A1E8F9B}" presName="connTx" presStyleLbl="parChTrans1D4" presStyleIdx="1" presStyleCnt="2"/>
      <dgm:spPr/>
    </dgm:pt>
    <dgm:pt modelId="{0B589A83-C881-4DD5-9087-AD28568F8650}" type="pres">
      <dgm:prSet presAssocID="{916CD509-C6AF-471D-B369-A4C8D2410B31}" presName="root2" presStyleCnt="0"/>
      <dgm:spPr/>
    </dgm:pt>
    <dgm:pt modelId="{EBDCA028-1F8C-4D6F-B624-7371EFCED309}" type="pres">
      <dgm:prSet presAssocID="{916CD509-C6AF-471D-B369-A4C8D2410B31}" presName="LevelTwoTextNode" presStyleLbl="node4" presStyleIdx="1" presStyleCnt="2">
        <dgm:presLayoutVars>
          <dgm:chPref val="3"/>
        </dgm:presLayoutVars>
      </dgm:prSet>
      <dgm:spPr/>
    </dgm:pt>
    <dgm:pt modelId="{90F5BB71-4408-470F-A33A-6DDB0E3CC755}" type="pres">
      <dgm:prSet presAssocID="{916CD509-C6AF-471D-B369-A4C8D2410B31}" presName="level3hierChild" presStyleCnt="0"/>
      <dgm:spPr/>
    </dgm:pt>
  </dgm:ptLst>
  <dgm:cxnLst>
    <dgm:cxn modelId="{E435A201-8895-41D4-A905-95A9145CE92F}" type="presOf" srcId="{A66FE0B5-08EE-461D-B0AC-D305FD6FFEC3}" destId="{C2268FA0-EAEA-4D31-880D-26C6D6CBE192}" srcOrd="0" destOrd="0" presId="urn:microsoft.com/office/officeart/2008/layout/HorizontalMultiLevelHierarchy"/>
    <dgm:cxn modelId="{1A11A51D-6069-43BB-BF08-88AA1D31D71C}" srcId="{6CE843FB-DFDA-46A0-A780-17AE94A9021C}" destId="{6465CB50-45CF-42EA-91F0-A980673621E0}" srcOrd="0" destOrd="0" parTransId="{52CEA6E3-0E24-4044-93CF-50C03A1BB00F}" sibTransId="{01B7F596-E19E-49C5-B746-8B202A04386B}"/>
    <dgm:cxn modelId="{5D0C9020-B772-4BE0-9F18-6C9904F53BC0}" srcId="{A66FE0B5-08EE-461D-B0AC-D305FD6FFEC3}" destId="{90C87348-99A8-444F-9F32-61D81E5B6B15}" srcOrd="0" destOrd="0" parTransId="{700EAA71-D9F5-4A8E-AD4F-74B51D73753F}" sibTransId="{3B9544E9-17C0-4716-931D-D8A8DCCDA2F5}"/>
    <dgm:cxn modelId="{A5CC8F23-B438-48C9-9A99-B4BEA12A2EE4}" type="presOf" srcId="{6CE843FB-DFDA-46A0-A780-17AE94A9021C}" destId="{81804948-06C3-4C42-8612-62DF4BFBDFB9}" srcOrd="0" destOrd="0" presId="urn:microsoft.com/office/officeart/2008/layout/HorizontalMultiLevelHierarchy"/>
    <dgm:cxn modelId="{6C474A2A-6FC5-41D5-8C29-41F1B2707995}" type="presOf" srcId="{D8671A47-9F49-4603-B23E-A2FCE823F453}" destId="{F67F53DF-9BDE-48D4-BDAF-13ACC69BBCE9}" srcOrd="0" destOrd="0" presId="urn:microsoft.com/office/officeart/2008/layout/HorizontalMultiLevelHierarchy"/>
    <dgm:cxn modelId="{431B8637-FFFC-4496-A15A-178318927126}" type="presOf" srcId="{916CD509-C6AF-471D-B369-A4C8D2410B31}" destId="{EBDCA028-1F8C-4D6F-B624-7371EFCED309}" srcOrd="0" destOrd="0" presId="urn:microsoft.com/office/officeart/2008/layout/HorizontalMultiLevelHierarchy"/>
    <dgm:cxn modelId="{26B09763-9816-4531-B9F3-9D2CB5EAEA81}" type="presOf" srcId="{D8671A47-9F49-4603-B23E-A2FCE823F453}" destId="{0A3F3BC4-20AA-49B6-B8FE-1AB5BBFBCC50}" srcOrd="1" destOrd="0" presId="urn:microsoft.com/office/officeart/2008/layout/HorizontalMultiLevelHierarchy"/>
    <dgm:cxn modelId="{EA580A66-0B43-4A2F-8C67-12348D15262E}" type="presOf" srcId="{BC5FB52F-1FDB-47CF-AB9E-E640DBE76748}" destId="{284DF3E1-E5CD-4DF4-8FC2-5F34194110E3}" srcOrd="0" destOrd="0" presId="urn:microsoft.com/office/officeart/2008/layout/HorizontalMultiLevelHierarchy"/>
    <dgm:cxn modelId="{B1D18947-79F1-4C6C-82F4-980BBCC6B37E}" type="presOf" srcId="{52CEA6E3-0E24-4044-93CF-50C03A1BB00F}" destId="{BE12AB3B-CC15-4CD4-8CC2-B2022255B75E}" srcOrd="0" destOrd="0" presId="urn:microsoft.com/office/officeart/2008/layout/HorizontalMultiLevelHierarchy"/>
    <dgm:cxn modelId="{49C2BE68-513A-4317-85E3-1DD4C0E8A9D2}" type="presOf" srcId="{1E4936A4-1F50-41DC-BB57-B0290F539102}" destId="{BB16A107-6B54-4C7E-AD62-05DFADD5C558}" srcOrd="0" destOrd="0" presId="urn:microsoft.com/office/officeart/2008/layout/HorizontalMultiLevelHierarchy"/>
    <dgm:cxn modelId="{8D3AFE50-D305-4EA6-AEE8-BF4CBC46DBB2}" type="presOf" srcId="{6465CB50-45CF-42EA-91F0-A980673621E0}" destId="{B99E2CA9-A7AC-4F06-97BD-B4DCDFE4E838}" srcOrd="0" destOrd="0" presId="urn:microsoft.com/office/officeart/2008/layout/HorizontalMultiLevelHierarchy"/>
    <dgm:cxn modelId="{24667753-62A4-4BCC-8B79-DC85D1988EEE}" srcId="{6465CB50-45CF-42EA-91F0-A980673621E0}" destId="{BC5FB52F-1FDB-47CF-AB9E-E640DBE76748}" srcOrd="0" destOrd="0" parTransId="{D8671A47-9F49-4603-B23E-A2FCE823F453}" sibTransId="{C4C6EA2F-A9F5-4D47-A08A-FFEB32BED95B}"/>
    <dgm:cxn modelId="{DB175C55-F4E7-454B-866F-C643219F88AE}" type="presOf" srcId="{52CEA6E3-0E24-4044-93CF-50C03A1BB00F}" destId="{7036EBEC-D527-40F3-A910-35595DA95343}" srcOrd="1" destOrd="0" presId="urn:microsoft.com/office/officeart/2008/layout/HorizontalMultiLevelHierarchy"/>
    <dgm:cxn modelId="{BE8C4357-9D29-422E-8429-05A164A51CB6}" type="presOf" srcId="{90C87348-99A8-444F-9F32-61D81E5B6B15}" destId="{F83CAA0F-739E-44FD-A8DB-DD85B7613BCE}" srcOrd="0" destOrd="0" presId="urn:microsoft.com/office/officeart/2008/layout/HorizontalMultiLevelHierarchy"/>
    <dgm:cxn modelId="{FD8DDFA3-DB47-44AE-A386-6631C2F1A336}" srcId="{6465CB50-45CF-42EA-91F0-A980673621E0}" destId="{916CD509-C6AF-471D-B369-A4C8D2410B31}" srcOrd="1" destOrd="0" parTransId="{56941EA9-F904-497B-97E3-7A933A1E8F9B}" sibTransId="{B9C4F2FD-3AE6-4D18-A6D3-2064B6848A2E}"/>
    <dgm:cxn modelId="{A415FFAA-D85F-4EAC-AB6C-DE25C16F328F}" type="presOf" srcId="{1E4936A4-1F50-41DC-BB57-B0290F539102}" destId="{DC57FCC5-23CB-4013-B0B9-0EBD8E8D53EE}" srcOrd="1" destOrd="0" presId="urn:microsoft.com/office/officeart/2008/layout/HorizontalMultiLevelHierarchy"/>
    <dgm:cxn modelId="{4C34FED3-B508-4BC8-AE75-79917E63EA37}" srcId="{90C87348-99A8-444F-9F32-61D81E5B6B15}" destId="{6CE843FB-DFDA-46A0-A780-17AE94A9021C}" srcOrd="0" destOrd="0" parTransId="{1E4936A4-1F50-41DC-BB57-B0290F539102}" sibTransId="{7B27E1CE-1936-474A-B278-13245E56761C}"/>
    <dgm:cxn modelId="{ED1016D4-E5EA-4EDA-B415-EE413DF17A3D}" type="presOf" srcId="{56941EA9-F904-497B-97E3-7A933A1E8F9B}" destId="{43DC8AB7-75B3-4B27-8756-2983E5F60F80}" srcOrd="1" destOrd="0" presId="urn:microsoft.com/office/officeart/2008/layout/HorizontalMultiLevelHierarchy"/>
    <dgm:cxn modelId="{1C3ADCDE-56F0-4276-9F59-BBA57FE9CDE7}" type="presOf" srcId="{56941EA9-F904-497B-97E3-7A933A1E8F9B}" destId="{AD967533-0850-4141-A5F3-0D07B7155B80}" srcOrd="0" destOrd="0" presId="urn:microsoft.com/office/officeart/2008/layout/HorizontalMultiLevelHierarchy"/>
    <dgm:cxn modelId="{504E0C45-8630-4A49-85F0-8D04A8F466C1}" type="presParOf" srcId="{C2268FA0-EAEA-4D31-880D-26C6D6CBE192}" destId="{F10D6144-EA37-436E-91BC-87E1F9981905}" srcOrd="0" destOrd="0" presId="urn:microsoft.com/office/officeart/2008/layout/HorizontalMultiLevelHierarchy"/>
    <dgm:cxn modelId="{D5317DEF-81BB-469B-BE9E-96F7E0BB2DB3}" type="presParOf" srcId="{F10D6144-EA37-436E-91BC-87E1F9981905}" destId="{F83CAA0F-739E-44FD-A8DB-DD85B7613BCE}" srcOrd="0" destOrd="0" presId="urn:microsoft.com/office/officeart/2008/layout/HorizontalMultiLevelHierarchy"/>
    <dgm:cxn modelId="{86112C2F-986C-4FA7-A66E-0E2EA9439F4E}" type="presParOf" srcId="{F10D6144-EA37-436E-91BC-87E1F9981905}" destId="{296DFC4C-E7F3-44C8-A53D-9A411E2C0D27}" srcOrd="1" destOrd="0" presId="urn:microsoft.com/office/officeart/2008/layout/HorizontalMultiLevelHierarchy"/>
    <dgm:cxn modelId="{14DE691E-41CB-45C2-BB39-E9A7BC98630F}" type="presParOf" srcId="{296DFC4C-E7F3-44C8-A53D-9A411E2C0D27}" destId="{BB16A107-6B54-4C7E-AD62-05DFADD5C558}" srcOrd="0" destOrd="0" presId="urn:microsoft.com/office/officeart/2008/layout/HorizontalMultiLevelHierarchy"/>
    <dgm:cxn modelId="{633515E7-33E1-48CF-AE1D-6780630C9B37}" type="presParOf" srcId="{BB16A107-6B54-4C7E-AD62-05DFADD5C558}" destId="{DC57FCC5-23CB-4013-B0B9-0EBD8E8D53EE}" srcOrd="0" destOrd="0" presId="urn:microsoft.com/office/officeart/2008/layout/HorizontalMultiLevelHierarchy"/>
    <dgm:cxn modelId="{8F7F4561-A178-4308-8450-C49EC439FC6F}" type="presParOf" srcId="{296DFC4C-E7F3-44C8-A53D-9A411E2C0D27}" destId="{09B351DC-B6D9-4857-914F-07FEDB88A880}" srcOrd="1" destOrd="0" presId="urn:microsoft.com/office/officeart/2008/layout/HorizontalMultiLevelHierarchy"/>
    <dgm:cxn modelId="{6F3CF39A-E056-4FB1-A752-B478799B17CF}" type="presParOf" srcId="{09B351DC-B6D9-4857-914F-07FEDB88A880}" destId="{81804948-06C3-4C42-8612-62DF4BFBDFB9}" srcOrd="0" destOrd="0" presId="urn:microsoft.com/office/officeart/2008/layout/HorizontalMultiLevelHierarchy"/>
    <dgm:cxn modelId="{1AA48F50-B123-4D9F-A657-D4F69D6B640C}" type="presParOf" srcId="{09B351DC-B6D9-4857-914F-07FEDB88A880}" destId="{B6FF9C8D-2428-4591-AFC4-18048365D4CE}" srcOrd="1" destOrd="0" presId="urn:microsoft.com/office/officeart/2008/layout/HorizontalMultiLevelHierarchy"/>
    <dgm:cxn modelId="{36B8CC6D-7451-46FC-9F2E-4E72D7006331}" type="presParOf" srcId="{B6FF9C8D-2428-4591-AFC4-18048365D4CE}" destId="{BE12AB3B-CC15-4CD4-8CC2-B2022255B75E}" srcOrd="0" destOrd="0" presId="urn:microsoft.com/office/officeart/2008/layout/HorizontalMultiLevelHierarchy"/>
    <dgm:cxn modelId="{61185E34-00BE-43B9-AEED-CC6205D01FE0}" type="presParOf" srcId="{BE12AB3B-CC15-4CD4-8CC2-B2022255B75E}" destId="{7036EBEC-D527-40F3-A910-35595DA95343}" srcOrd="0" destOrd="0" presId="urn:microsoft.com/office/officeart/2008/layout/HorizontalMultiLevelHierarchy"/>
    <dgm:cxn modelId="{62272624-1D02-4B10-87CF-31B264048583}" type="presParOf" srcId="{B6FF9C8D-2428-4591-AFC4-18048365D4CE}" destId="{4507EE5E-70FC-4C24-92B4-78EA776D317E}" srcOrd="1" destOrd="0" presId="urn:microsoft.com/office/officeart/2008/layout/HorizontalMultiLevelHierarchy"/>
    <dgm:cxn modelId="{0ED81B4F-D674-498C-BA45-E7FA4A8ADB91}" type="presParOf" srcId="{4507EE5E-70FC-4C24-92B4-78EA776D317E}" destId="{B99E2CA9-A7AC-4F06-97BD-B4DCDFE4E838}" srcOrd="0" destOrd="0" presId="urn:microsoft.com/office/officeart/2008/layout/HorizontalMultiLevelHierarchy"/>
    <dgm:cxn modelId="{F8657F6F-AE0F-4043-A210-2DC83EE45BAC}" type="presParOf" srcId="{4507EE5E-70FC-4C24-92B4-78EA776D317E}" destId="{109C3CF7-6DDE-466E-BAC5-67E0BE12AF10}" srcOrd="1" destOrd="0" presId="urn:microsoft.com/office/officeart/2008/layout/HorizontalMultiLevelHierarchy"/>
    <dgm:cxn modelId="{A3BCC5C9-CF22-4AC9-92CA-8CD149752882}" type="presParOf" srcId="{109C3CF7-6DDE-466E-BAC5-67E0BE12AF10}" destId="{F67F53DF-9BDE-48D4-BDAF-13ACC69BBCE9}" srcOrd="0" destOrd="0" presId="urn:microsoft.com/office/officeart/2008/layout/HorizontalMultiLevelHierarchy"/>
    <dgm:cxn modelId="{E3CF6E6B-C58D-4AEF-A160-F8860C23CE8E}" type="presParOf" srcId="{F67F53DF-9BDE-48D4-BDAF-13ACC69BBCE9}" destId="{0A3F3BC4-20AA-49B6-B8FE-1AB5BBFBCC50}" srcOrd="0" destOrd="0" presId="urn:microsoft.com/office/officeart/2008/layout/HorizontalMultiLevelHierarchy"/>
    <dgm:cxn modelId="{56BEE380-C57F-4A3A-9E18-1A9E4792D13A}" type="presParOf" srcId="{109C3CF7-6DDE-466E-BAC5-67E0BE12AF10}" destId="{06C5DC5D-821E-46E7-947A-27860839806C}" srcOrd="1" destOrd="0" presId="urn:microsoft.com/office/officeart/2008/layout/HorizontalMultiLevelHierarchy"/>
    <dgm:cxn modelId="{A56A70C5-8D45-4826-BE1E-F0B70DE5C005}" type="presParOf" srcId="{06C5DC5D-821E-46E7-947A-27860839806C}" destId="{284DF3E1-E5CD-4DF4-8FC2-5F34194110E3}" srcOrd="0" destOrd="0" presId="urn:microsoft.com/office/officeart/2008/layout/HorizontalMultiLevelHierarchy"/>
    <dgm:cxn modelId="{7646C5A3-F002-445C-9F55-BE85C468F3F9}" type="presParOf" srcId="{06C5DC5D-821E-46E7-947A-27860839806C}" destId="{5FBA656C-961B-4E8F-90FB-64BFE88866CD}" srcOrd="1" destOrd="0" presId="urn:microsoft.com/office/officeart/2008/layout/HorizontalMultiLevelHierarchy"/>
    <dgm:cxn modelId="{B2560D7E-6B48-4E43-9F73-30567200C3C2}" type="presParOf" srcId="{109C3CF7-6DDE-466E-BAC5-67E0BE12AF10}" destId="{AD967533-0850-4141-A5F3-0D07B7155B80}" srcOrd="2" destOrd="0" presId="urn:microsoft.com/office/officeart/2008/layout/HorizontalMultiLevelHierarchy"/>
    <dgm:cxn modelId="{B19121B8-4D11-499D-AF1C-F1ED5F0F787B}" type="presParOf" srcId="{AD967533-0850-4141-A5F3-0D07B7155B80}" destId="{43DC8AB7-75B3-4B27-8756-2983E5F60F80}" srcOrd="0" destOrd="0" presId="urn:microsoft.com/office/officeart/2008/layout/HorizontalMultiLevelHierarchy"/>
    <dgm:cxn modelId="{E62678E2-A5EB-444C-8DC1-8CED0B68CBFE}" type="presParOf" srcId="{109C3CF7-6DDE-466E-BAC5-67E0BE12AF10}" destId="{0B589A83-C881-4DD5-9087-AD28568F8650}" srcOrd="3" destOrd="0" presId="urn:microsoft.com/office/officeart/2008/layout/HorizontalMultiLevelHierarchy"/>
    <dgm:cxn modelId="{921B8F8A-B23A-4E0A-8B95-BAA95ECD18DB}" type="presParOf" srcId="{0B589A83-C881-4DD5-9087-AD28568F8650}" destId="{EBDCA028-1F8C-4D6F-B624-7371EFCED309}" srcOrd="0" destOrd="0" presId="urn:microsoft.com/office/officeart/2008/layout/HorizontalMultiLevelHierarchy"/>
    <dgm:cxn modelId="{1E537ACE-3475-41AF-A748-6ABC9E432391}" type="presParOf" srcId="{0B589A83-C881-4DD5-9087-AD28568F8650}" destId="{90F5BB71-4408-470F-A33A-6DDB0E3CC75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66FE0B5-08EE-461D-B0AC-D305FD6FFEC3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0C87348-99A8-444F-9F32-61D81E5B6B15}">
      <dgm:prSet phldrT="[Texto]"/>
      <dgm:spPr/>
      <dgm:t>
        <a:bodyPr/>
        <a:lstStyle/>
        <a:p>
          <a:r>
            <a:rPr lang="en-US" dirty="0" err="1"/>
            <a:t>Criar</a:t>
          </a:r>
          <a:r>
            <a:rPr lang="en-US" dirty="0"/>
            <a:t> pasta para o </a:t>
          </a:r>
          <a:r>
            <a:rPr lang="en-US" dirty="0" err="1"/>
            <a:t>projeto</a:t>
          </a:r>
          <a:endParaRPr lang="en-US" dirty="0"/>
        </a:p>
      </dgm:t>
    </dgm:pt>
    <dgm:pt modelId="{700EAA71-D9F5-4A8E-AD4F-74B51D73753F}" type="parTrans" cxnId="{5D0C9020-B772-4BE0-9F18-6C9904F53BC0}">
      <dgm:prSet/>
      <dgm:spPr/>
      <dgm:t>
        <a:bodyPr/>
        <a:lstStyle/>
        <a:p>
          <a:endParaRPr lang="en-US"/>
        </a:p>
      </dgm:t>
    </dgm:pt>
    <dgm:pt modelId="{3B9544E9-17C0-4716-931D-D8A8DCCDA2F5}" type="sibTrans" cxnId="{5D0C9020-B772-4BE0-9F18-6C9904F53BC0}">
      <dgm:prSet/>
      <dgm:spPr/>
      <dgm:t>
        <a:bodyPr/>
        <a:lstStyle/>
        <a:p>
          <a:endParaRPr lang="en-US"/>
        </a:p>
      </dgm:t>
    </dgm:pt>
    <dgm:pt modelId="{6CE843FB-DFDA-46A0-A780-17AE94A9021C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/>
            <a:t>Clicar em Downloads</a:t>
          </a:r>
          <a:endParaRPr lang="en-US" dirty="0"/>
        </a:p>
      </dgm:t>
    </dgm:pt>
    <dgm:pt modelId="{1E4936A4-1F50-41DC-BB57-B0290F539102}" type="parTrans" cxnId="{4C34FED3-B508-4BC8-AE75-79917E63EA37}">
      <dgm:prSet/>
      <dgm:spPr/>
      <dgm:t>
        <a:bodyPr/>
        <a:lstStyle/>
        <a:p>
          <a:endParaRPr lang="en-US"/>
        </a:p>
      </dgm:t>
    </dgm:pt>
    <dgm:pt modelId="{7B27E1CE-1936-474A-B278-13245E56761C}" type="sibTrans" cxnId="{4C34FED3-B508-4BC8-AE75-79917E63EA37}">
      <dgm:prSet/>
      <dgm:spPr/>
      <dgm:t>
        <a:bodyPr/>
        <a:lstStyle/>
        <a:p>
          <a:endParaRPr lang="en-US"/>
        </a:p>
      </dgm:t>
    </dgm:pt>
    <dgm:pt modelId="{6465CB50-45CF-42EA-91F0-A980673621E0}">
      <dgm:prSet phldrT="[Texto]"/>
      <dgm:spPr>
        <a:solidFill>
          <a:schemeClr val="accent3"/>
        </a:solidFill>
      </dgm:spPr>
      <dgm:t>
        <a:bodyPr/>
        <a:lstStyle/>
        <a:p>
          <a:r>
            <a:rPr lang="en-US" dirty="0" err="1"/>
            <a:t>Clicar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New</a:t>
          </a:r>
        </a:p>
      </dgm:t>
    </dgm:pt>
    <dgm:pt modelId="{52CEA6E3-0E24-4044-93CF-50C03A1BB00F}" type="parTrans" cxnId="{1A11A51D-6069-43BB-BF08-88AA1D31D71C}">
      <dgm:prSet/>
      <dgm:spPr/>
      <dgm:t>
        <a:bodyPr/>
        <a:lstStyle/>
        <a:p>
          <a:endParaRPr lang="en-US"/>
        </a:p>
      </dgm:t>
    </dgm:pt>
    <dgm:pt modelId="{01B7F596-E19E-49C5-B746-8B202A04386B}" type="sibTrans" cxnId="{1A11A51D-6069-43BB-BF08-88AA1D31D71C}">
      <dgm:prSet/>
      <dgm:spPr/>
      <dgm:t>
        <a:bodyPr/>
        <a:lstStyle/>
        <a:p>
          <a:endParaRPr lang="en-US"/>
        </a:p>
      </dgm:t>
    </dgm:pt>
    <dgm:pt modelId="{BC5FB52F-1FDB-47CF-AB9E-E640DBE76748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Clicar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Folder</a:t>
          </a:r>
        </a:p>
      </dgm:t>
    </dgm:pt>
    <dgm:pt modelId="{D8671A47-9F49-4603-B23E-A2FCE823F453}" type="parTrans" cxnId="{24667753-62A4-4BCC-8B79-DC85D1988EEE}">
      <dgm:prSet/>
      <dgm:spPr/>
      <dgm:t>
        <a:bodyPr/>
        <a:lstStyle/>
        <a:p>
          <a:endParaRPr lang="pt-BR"/>
        </a:p>
      </dgm:t>
    </dgm:pt>
    <dgm:pt modelId="{C4C6EA2F-A9F5-4D47-A08A-FFEB32BED95B}" type="sibTrans" cxnId="{24667753-62A4-4BCC-8B79-DC85D1988EEE}">
      <dgm:prSet/>
      <dgm:spPr/>
      <dgm:t>
        <a:bodyPr/>
        <a:lstStyle/>
        <a:p>
          <a:endParaRPr lang="pt-BR"/>
        </a:p>
      </dgm:t>
    </dgm:pt>
    <dgm:pt modelId="{916CD509-C6AF-471D-B369-A4C8D2410B31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Alterar</a:t>
          </a:r>
          <a:r>
            <a:rPr lang="en-US" dirty="0"/>
            <a:t> </a:t>
          </a:r>
          <a:r>
            <a:rPr lang="en-US" dirty="0" err="1"/>
            <a:t>nome</a:t>
          </a:r>
          <a:r>
            <a:rPr lang="en-US" dirty="0"/>
            <a:t> de “Untitled Folder” para “RPA”</a:t>
          </a:r>
        </a:p>
      </dgm:t>
    </dgm:pt>
    <dgm:pt modelId="{56941EA9-F904-497B-97E3-7A933A1E8F9B}" type="parTrans" cxnId="{FD8DDFA3-DB47-44AE-A386-6631C2F1A336}">
      <dgm:prSet/>
      <dgm:spPr/>
      <dgm:t>
        <a:bodyPr/>
        <a:lstStyle/>
        <a:p>
          <a:endParaRPr lang="pt-BR"/>
        </a:p>
      </dgm:t>
    </dgm:pt>
    <dgm:pt modelId="{B9C4F2FD-3AE6-4D18-A6D3-2064B6848A2E}" type="sibTrans" cxnId="{FD8DDFA3-DB47-44AE-A386-6631C2F1A336}">
      <dgm:prSet/>
      <dgm:spPr/>
      <dgm:t>
        <a:bodyPr/>
        <a:lstStyle/>
        <a:p>
          <a:endParaRPr lang="pt-BR"/>
        </a:p>
      </dgm:t>
    </dgm:pt>
    <dgm:pt modelId="{C2268FA0-EAEA-4D31-880D-26C6D6CBE192}" type="pres">
      <dgm:prSet presAssocID="{A66FE0B5-08EE-461D-B0AC-D305FD6FFEC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10D6144-EA37-436E-91BC-87E1F9981905}" type="pres">
      <dgm:prSet presAssocID="{90C87348-99A8-444F-9F32-61D81E5B6B15}" presName="root1" presStyleCnt="0"/>
      <dgm:spPr/>
    </dgm:pt>
    <dgm:pt modelId="{F83CAA0F-739E-44FD-A8DB-DD85B7613BCE}" type="pres">
      <dgm:prSet presAssocID="{90C87348-99A8-444F-9F32-61D81E5B6B15}" presName="LevelOneTextNode" presStyleLbl="node0" presStyleIdx="0" presStyleCnt="1">
        <dgm:presLayoutVars>
          <dgm:chPref val="3"/>
        </dgm:presLayoutVars>
      </dgm:prSet>
      <dgm:spPr/>
    </dgm:pt>
    <dgm:pt modelId="{296DFC4C-E7F3-44C8-A53D-9A411E2C0D27}" type="pres">
      <dgm:prSet presAssocID="{90C87348-99A8-444F-9F32-61D81E5B6B15}" presName="level2hierChild" presStyleCnt="0"/>
      <dgm:spPr/>
    </dgm:pt>
    <dgm:pt modelId="{BB16A107-6B54-4C7E-AD62-05DFADD5C558}" type="pres">
      <dgm:prSet presAssocID="{1E4936A4-1F50-41DC-BB57-B0290F539102}" presName="conn2-1" presStyleLbl="parChTrans1D2" presStyleIdx="0" presStyleCnt="1"/>
      <dgm:spPr/>
    </dgm:pt>
    <dgm:pt modelId="{DC57FCC5-23CB-4013-B0B9-0EBD8E8D53EE}" type="pres">
      <dgm:prSet presAssocID="{1E4936A4-1F50-41DC-BB57-B0290F539102}" presName="connTx" presStyleLbl="parChTrans1D2" presStyleIdx="0" presStyleCnt="1"/>
      <dgm:spPr/>
    </dgm:pt>
    <dgm:pt modelId="{09B351DC-B6D9-4857-914F-07FEDB88A880}" type="pres">
      <dgm:prSet presAssocID="{6CE843FB-DFDA-46A0-A780-17AE94A9021C}" presName="root2" presStyleCnt="0"/>
      <dgm:spPr/>
    </dgm:pt>
    <dgm:pt modelId="{81804948-06C3-4C42-8612-62DF4BFBDFB9}" type="pres">
      <dgm:prSet presAssocID="{6CE843FB-DFDA-46A0-A780-17AE94A9021C}" presName="LevelTwoTextNode" presStyleLbl="node2" presStyleIdx="0" presStyleCnt="1">
        <dgm:presLayoutVars>
          <dgm:chPref val="3"/>
        </dgm:presLayoutVars>
      </dgm:prSet>
      <dgm:spPr/>
    </dgm:pt>
    <dgm:pt modelId="{B6FF9C8D-2428-4591-AFC4-18048365D4CE}" type="pres">
      <dgm:prSet presAssocID="{6CE843FB-DFDA-46A0-A780-17AE94A9021C}" presName="level3hierChild" presStyleCnt="0"/>
      <dgm:spPr/>
    </dgm:pt>
    <dgm:pt modelId="{BE12AB3B-CC15-4CD4-8CC2-B2022255B75E}" type="pres">
      <dgm:prSet presAssocID="{52CEA6E3-0E24-4044-93CF-50C03A1BB00F}" presName="conn2-1" presStyleLbl="parChTrans1D3" presStyleIdx="0" presStyleCnt="1"/>
      <dgm:spPr/>
    </dgm:pt>
    <dgm:pt modelId="{7036EBEC-D527-40F3-A910-35595DA95343}" type="pres">
      <dgm:prSet presAssocID="{52CEA6E3-0E24-4044-93CF-50C03A1BB00F}" presName="connTx" presStyleLbl="parChTrans1D3" presStyleIdx="0" presStyleCnt="1"/>
      <dgm:spPr/>
    </dgm:pt>
    <dgm:pt modelId="{4507EE5E-70FC-4C24-92B4-78EA776D317E}" type="pres">
      <dgm:prSet presAssocID="{6465CB50-45CF-42EA-91F0-A980673621E0}" presName="root2" presStyleCnt="0"/>
      <dgm:spPr/>
    </dgm:pt>
    <dgm:pt modelId="{B99E2CA9-A7AC-4F06-97BD-B4DCDFE4E838}" type="pres">
      <dgm:prSet presAssocID="{6465CB50-45CF-42EA-91F0-A980673621E0}" presName="LevelTwoTextNode" presStyleLbl="node3" presStyleIdx="0" presStyleCnt="1">
        <dgm:presLayoutVars>
          <dgm:chPref val="3"/>
        </dgm:presLayoutVars>
      </dgm:prSet>
      <dgm:spPr/>
    </dgm:pt>
    <dgm:pt modelId="{109C3CF7-6DDE-466E-BAC5-67E0BE12AF10}" type="pres">
      <dgm:prSet presAssocID="{6465CB50-45CF-42EA-91F0-A980673621E0}" presName="level3hierChild" presStyleCnt="0"/>
      <dgm:spPr/>
    </dgm:pt>
    <dgm:pt modelId="{F67F53DF-9BDE-48D4-BDAF-13ACC69BBCE9}" type="pres">
      <dgm:prSet presAssocID="{D8671A47-9F49-4603-B23E-A2FCE823F453}" presName="conn2-1" presStyleLbl="parChTrans1D4" presStyleIdx="0" presStyleCnt="2"/>
      <dgm:spPr/>
    </dgm:pt>
    <dgm:pt modelId="{0A3F3BC4-20AA-49B6-B8FE-1AB5BBFBCC50}" type="pres">
      <dgm:prSet presAssocID="{D8671A47-9F49-4603-B23E-A2FCE823F453}" presName="connTx" presStyleLbl="parChTrans1D4" presStyleIdx="0" presStyleCnt="2"/>
      <dgm:spPr/>
    </dgm:pt>
    <dgm:pt modelId="{06C5DC5D-821E-46E7-947A-27860839806C}" type="pres">
      <dgm:prSet presAssocID="{BC5FB52F-1FDB-47CF-AB9E-E640DBE76748}" presName="root2" presStyleCnt="0"/>
      <dgm:spPr/>
    </dgm:pt>
    <dgm:pt modelId="{284DF3E1-E5CD-4DF4-8FC2-5F34194110E3}" type="pres">
      <dgm:prSet presAssocID="{BC5FB52F-1FDB-47CF-AB9E-E640DBE76748}" presName="LevelTwoTextNode" presStyleLbl="node4" presStyleIdx="0" presStyleCnt="2">
        <dgm:presLayoutVars>
          <dgm:chPref val="3"/>
        </dgm:presLayoutVars>
      </dgm:prSet>
      <dgm:spPr/>
    </dgm:pt>
    <dgm:pt modelId="{5FBA656C-961B-4E8F-90FB-64BFE88866CD}" type="pres">
      <dgm:prSet presAssocID="{BC5FB52F-1FDB-47CF-AB9E-E640DBE76748}" presName="level3hierChild" presStyleCnt="0"/>
      <dgm:spPr/>
    </dgm:pt>
    <dgm:pt modelId="{AD967533-0850-4141-A5F3-0D07B7155B80}" type="pres">
      <dgm:prSet presAssocID="{56941EA9-F904-497B-97E3-7A933A1E8F9B}" presName="conn2-1" presStyleLbl="parChTrans1D4" presStyleIdx="1" presStyleCnt="2"/>
      <dgm:spPr/>
    </dgm:pt>
    <dgm:pt modelId="{43DC8AB7-75B3-4B27-8756-2983E5F60F80}" type="pres">
      <dgm:prSet presAssocID="{56941EA9-F904-497B-97E3-7A933A1E8F9B}" presName="connTx" presStyleLbl="parChTrans1D4" presStyleIdx="1" presStyleCnt="2"/>
      <dgm:spPr/>
    </dgm:pt>
    <dgm:pt modelId="{0B589A83-C881-4DD5-9087-AD28568F8650}" type="pres">
      <dgm:prSet presAssocID="{916CD509-C6AF-471D-B369-A4C8D2410B31}" presName="root2" presStyleCnt="0"/>
      <dgm:spPr/>
    </dgm:pt>
    <dgm:pt modelId="{EBDCA028-1F8C-4D6F-B624-7371EFCED309}" type="pres">
      <dgm:prSet presAssocID="{916CD509-C6AF-471D-B369-A4C8D2410B31}" presName="LevelTwoTextNode" presStyleLbl="node4" presStyleIdx="1" presStyleCnt="2">
        <dgm:presLayoutVars>
          <dgm:chPref val="3"/>
        </dgm:presLayoutVars>
      </dgm:prSet>
      <dgm:spPr/>
    </dgm:pt>
    <dgm:pt modelId="{90F5BB71-4408-470F-A33A-6DDB0E3CC755}" type="pres">
      <dgm:prSet presAssocID="{916CD509-C6AF-471D-B369-A4C8D2410B31}" presName="level3hierChild" presStyleCnt="0"/>
      <dgm:spPr/>
    </dgm:pt>
  </dgm:ptLst>
  <dgm:cxnLst>
    <dgm:cxn modelId="{E435A201-8895-41D4-A905-95A9145CE92F}" type="presOf" srcId="{A66FE0B5-08EE-461D-B0AC-D305FD6FFEC3}" destId="{C2268FA0-EAEA-4D31-880D-26C6D6CBE192}" srcOrd="0" destOrd="0" presId="urn:microsoft.com/office/officeart/2008/layout/HorizontalMultiLevelHierarchy"/>
    <dgm:cxn modelId="{1A11A51D-6069-43BB-BF08-88AA1D31D71C}" srcId="{6CE843FB-DFDA-46A0-A780-17AE94A9021C}" destId="{6465CB50-45CF-42EA-91F0-A980673621E0}" srcOrd="0" destOrd="0" parTransId="{52CEA6E3-0E24-4044-93CF-50C03A1BB00F}" sibTransId="{01B7F596-E19E-49C5-B746-8B202A04386B}"/>
    <dgm:cxn modelId="{5D0C9020-B772-4BE0-9F18-6C9904F53BC0}" srcId="{A66FE0B5-08EE-461D-B0AC-D305FD6FFEC3}" destId="{90C87348-99A8-444F-9F32-61D81E5B6B15}" srcOrd="0" destOrd="0" parTransId="{700EAA71-D9F5-4A8E-AD4F-74B51D73753F}" sibTransId="{3B9544E9-17C0-4716-931D-D8A8DCCDA2F5}"/>
    <dgm:cxn modelId="{A5CC8F23-B438-48C9-9A99-B4BEA12A2EE4}" type="presOf" srcId="{6CE843FB-DFDA-46A0-A780-17AE94A9021C}" destId="{81804948-06C3-4C42-8612-62DF4BFBDFB9}" srcOrd="0" destOrd="0" presId="urn:microsoft.com/office/officeart/2008/layout/HorizontalMultiLevelHierarchy"/>
    <dgm:cxn modelId="{6C474A2A-6FC5-41D5-8C29-41F1B2707995}" type="presOf" srcId="{D8671A47-9F49-4603-B23E-A2FCE823F453}" destId="{F67F53DF-9BDE-48D4-BDAF-13ACC69BBCE9}" srcOrd="0" destOrd="0" presId="urn:microsoft.com/office/officeart/2008/layout/HorizontalMultiLevelHierarchy"/>
    <dgm:cxn modelId="{431B8637-FFFC-4496-A15A-178318927126}" type="presOf" srcId="{916CD509-C6AF-471D-B369-A4C8D2410B31}" destId="{EBDCA028-1F8C-4D6F-B624-7371EFCED309}" srcOrd="0" destOrd="0" presId="urn:microsoft.com/office/officeart/2008/layout/HorizontalMultiLevelHierarchy"/>
    <dgm:cxn modelId="{26B09763-9816-4531-B9F3-9D2CB5EAEA81}" type="presOf" srcId="{D8671A47-9F49-4603-B23E-A2FCE823F453}" destId="{0A3F3BC4-20AA-49B6-B8FE-1AB5BBFBCC50}" srcOrd="1" destOrd="0" presId="urn:microsoft.com/office/officeart/2008/layout/HorizontalMultiLevelHierarchy"/>
    <dgm:cxn modelId="{EA580A66-0B43-4A2F-8C67-12348D15262E}" type="presOf" srcId="{BC5FB52F-1FDB-47CF-AB9E-E640DBE76748}" destId="{284DF3E1-E5CD-4DF4-8FC2-5F34194110E3}" srcOrd="0" destOrd="0" presId="urn:microsoft.com/office/officeart/2008/layout/HorizontalMultiLevelHierarchy"/>
    <dgm:cxn modelId="{B1D18947-79F1-4C6C-82F4-980BBCC6B37E}" type="presOf" srcId="{52CEA6E3-0E24-4044-93CF-50C03A1BB00F}" destId="{BE12AB3B-CC15-4CD4-8CC2-B2022255B75E}" srcOrd="0" destOrd="0" presId="urn:microsoft.com/office/officeart/2008/layout/HorizontalMultiLevelHierarchy"/>
    <dgm:cxn modelId="{49C2BE68-513A-4317-85E3-1DD4C0E8A9D2}" type="presOf" srcId="{1E4936A4-1F50-41DC-BB57-B0290F539102}" destId="{BB16A107-6B54-4C7E-AD62-05DFADD5C558}" srcOrd="0" destOrd="0" presId="urn:microsoft.com/office/officeart/2008/layout/HorizontalMultiLevelHierarchy"/>
    <dgm:cxn modelId="{8D3AFE50-D305-4EA6-AEE8-BF4CBC46DBB2}" type="presOf" srcId="{6465CB50-45CF-42EA-91F0-A980673621E0}" destId="{B99E2CA9-A7AC-4F06-97BD-B4DCDFE4E838}" srcOrd="0" destOrd="0" presId="urn:microsoft.com/office/officeart/2008/layout/HorizontalMultiLevelHierarchy"/>
    <dgm:cxn modelId="{24667753-62A4-4BCC-8B79-DC85D1988EEE}" srcId="{6465CB50-45CF-42EA-91F0-A980673621E0}" destId="{BC5FB52F-1FDB-47CF-AB9E-E640DBE76748}" srcOrd="0" destOrd="0" parTransId="{D8671A47-9F49-4603-B23E-A2FCE823F453}" sibTransId="{C4C6EA2F-A9F5-4D47-A08A-FFEB32BED95B}"/>
    <dgm:cxn modelId="{DB175C55-F4E7-454B-866F-C643219F88AE}" type="presOf" srcId="{52CEA6E3-0E24-4044-93CF-50C03A1BB00F}" destId="{7036EBEC-D527-40F3-A910-35595DA95343}" srcOrd="1" destOrd="0" presId="urn:microsoft.com/office/officeart/2008/layout/HorizontalMultiLevelHierarchy"/>
    <dgm:cxn modelId="{BE8C4357-9D29-422E-8429-05A164A51CB6}" type="presOf" srcId="{90C87348-99A8-444F-9F32-61D81E5B6B15}" destId="{F83CAA0F-739E-44FD-A8DB-DD85B7613BCE}" srcOrd="0" destOrd="0" presId="urn:microsoft.com/office/officeart/2008/layout/HorizontalMultiLevelHierarchy"/>
    <dgm:cxn modelId="{FD8DDFA3-DB47-44AE-A386-6631C2F1A336}" srcId="{6465CB50-45CF-42EA-91F0-A980673621E0}" destId="{916CD509-C6AF-471D-B369-A4C8D2410B31}" srcOrd="1" destOrd="0" parTransId="{56941EA9-F904-497B-97E3-7A933A1E8F9B}" sibTransId="{B9C4F2FD-3AE6-4D18-A6D3-2064B6848A2E}"/>
    <dgm:cxn modelId="{A415FFAA-D85F-4EAC-AB6C-DE25C16F328F}" type="presOf" srcId="{1E4936A4-1F50-41DC-BB57-B0290F539102}" destId="{DC57FCC5-23CB-4013-B0B9-0EBD8E8D53EE}" srcOrd="1" destOrd="0" presId="urn:microsoft.com/office/officeart/2008/layout/HorizontalMultiLevelHierarchy"/>
    <dgm:cxn modelId="{4C34FED3-B508-4BC8-AE75-79917E63EA37}" srcId="{90C87348-99A8-444F-9F32-61D81E5B6B15}" destId="{6CE843FB-DFDA-46A0-A780-17AE94A9021C}" srcOrd="0" destOrd="0" parTransId="{1E4936A4-1F50-41DC-BB57-B0290F539102}" sibTransId="{7B27E1CE-1936-474A-B278-13245E56761C}"/>
    <dgm:cxn modelId="{ED1016D4-E5EA-4EDA-B415-EE413DF17A3D}" type="presOf" srcId="{56941EA9-F904-497B-97E3-7A933A1E8F9B}" destId="{43DC8AB7-75B3-4B27-8756-2983E5F60F80}" srcOrd="1" destOrd="0" presId="urn:microsoft.com/office/officeart/2008/layout/HorizontalMultiLevelHierarchy"/>
    <dgm:cxn modelId="{1C3ADCDE-56F0-4276-9F59-BBA57FE9CDE7}" type="presOf" srcId="{56941EA9-F904-497B-97E3-7A933A1E8F9B}" destId="{AD967533-0850-4141-A5F3-0D07B7155B80}" srcOrd="0" destOrd="0" presId="urn:microsoft.com/office/officeart/2008/layout/HorizontalMultiLevelHierarchy"/>
    <dgm:cxn modelId="{504E0C45-8630-4A49-85F0-8D04A8F466C1}" type="presParOf" srcId="{C2268FA0-EAEA-4D31-880D-26C6D6CBE192}" destId="{F10D6144-EA37-436E-91BC-87E1F9981905}" srcOrd="0" destOrd="0" presId="urn:microsoft.com/office/officeart/2008/layout/HorizontalMultiLevelHierarchy"/>
    <dgm:cxn modelId="{D5317DEF-81BB-469B-BE9E-96F7E0BB2DB3}" type="presParOf" srcId="{F10D6144-EA37-436E-91BC-87E1F9981905}" destId="{F83CAA0F-739E-44FD-A8DB-DD85B7613BCE}" srcOrd="0" destOrd="0" presId="urn:microsoft.com/office/officeart/2008/layout/HorizontalMultiLevelHierarchy"/>
    <dgm:cxn modelId="{86112C2F-986C-4FA7-A66E-0E2EA9439F4E}" type="presParOf" srcId="{F10D6144-EA37-436E-91BC-87E1F9981905}" destId="{296DFC4C-E7F3-44C8-A53D-9A411E2C0D27}" srcOrd="1" destOrd="0" presId="urn:microsoft.com/office/officeart/2008/layout/HorizontalMultiLevelHierarchy"/>
    <dgm:cxn modelId="{14DE691E-41CB-45C2-BB39-E9A7BC98630F}" type="presParOf" srcId="{296DFC4C-E7F3-44C8-A53D-9A411E2C0D27}" destId="{BB16A107-6B54-4C7E-AD62-05DFADD5C558}" srcOrd="0" destOrd="0" presId="urn:microsoft.com/office/officeart/2008/layout/HorizontalMultiLevelHierarchy"/>
    <dgm:cxn modelId="{633515E7-33E1-48CF-AE1D-6780630C9B37}" type="presParOf" srcId="{BB16A107-6B54-4C7E-AD62-05DFADD5C558}" destId="{DC57FCC5-23CB-4013-B0B9-0EBD8E8D53EE}" srcOrd="0" destOrd="0" presId="urn:microsoft.com/office/officeart/2008/layout/HorizontalMultiLevelHierarchy"/>
    <dgm:cxn modelId="{8F7F4561-A178-4308-8450-C49EC439FC6F}" type="presParOf" srcId="{296DFC4C-E7F3-44C8-A53D-9A411E2C0D27}" destId="{09B351DC-B6D9-4857-914F-07FEDB88A880}" srcOrd="1" destOrd="0" presId="urn:microsoft.com/office/officeart/2008/layout/HorizontalMultiLevelHierarchy"/>
    <dgm:cxn modelId="{6F3CF39A-E056-4FB1-A752-B478799B17CF}" type="presParOf" srcId="{09B351DC-B6D9-4857-914F-07FEDB88A880}" destId="{81804948-06C3-4C42-8612-62DF4BFBDFB9}" srcOrd="0" destOrd="0" presId="urn:microsoft.com/office/officeart/2008/layout/HorizontalMultiLevelHierarchy"/>
    <dgm:cxn modelId="{1AA48F50-B123-4D9F-A657-D4F69D6B640C}" type="presParOf" srcId="{09B351DC-B6D9-4857-914F-07FEDB88A880}" destId="{B6FF9C8D-2428-4591-AFC4-18048365D4CE}" srcOrd="1" destOrd="0" presId="urn:microsoft.com/office/officeart/2008/layout/HorizontalMultiLevelHierarchy"/>
    <dgm:cxn modelId="{36B8CC6D-7451-46FC-9F2E-4E72D7006331}" type="presParOf" srcId="{B6FF9C8D-2428-4591-AFC4-18048365D4CE}" destId="{BE12AB3B-CC15-4CD4-8CC2-B2022255B75E}" srcOrd="0" destOrd="0" presId="urn:microsoft.com/office/officeart/2008/layout/HorizontalMultiLevelHierarchy"/>
    <dgm:cxn modelId="{61185E34-00BE-43B9-AEED-CC6205D01FE0}" type="presParOf" srcId="{BE12AB3B-CC15-4CD4-8CC2-B2022255B75E}" destId="{7036EBEC-D527-40F3-A910-35595DA95343}" srcOrd="0" destOrd="0" presId="urn:microsoft.com/office/officeart/2008/layout/HorizontalMultiLevelHierarchy"/>
    <dgm:cxn modelId="{62272624-1D02-4B10-87CF-31B264048583}" type="presParOf" srcId="{B6FF9C8D-2428-4591-AFC4-18048365D4CE}" destId="{4507EE5E-70FC-4C24-92B4-78EA776D317E}" srcOrd="1" destOrd="0" presId="urn:microsoft.com/office/officeart/2008/layout/HorizontalMultiLevelHierarchy"/>
    <dgm:cxn modelId="{0ED81B4F-D674-498C-BA45-E7FA4A8ADB91}" type="presParOf" srcId="{4507EE5E-70FC-4C24-92B4-78EA776D317E}" destId="{B99E2CA9-A7AC-4F06-97BD-B4DCDFE4E838}" srcOrd="0" destOrd="0" presId="urn:microsoft.com/office/officeart/2008/layout/HorizontalMultiLevelHierarchy"/>
    <dgm:cxn modelId="{F8657F6F-AE0F-4043-A210-2DC83EE45BAC}" type="presParOf" srcId="{4507EE5E-70FC-4C24-92B4-78EA776D317E}" destId="{109C3CF7-6DDE-466E-BAC5-67E0BE12AF10}" srcOrd="1" destOrd="0" presId="urn:microsoft.com/office/officeart/2008/layout/HorizontalMultiLevelHierarchy"/>
    <dgm:cxn modelId="{A3BCC5C9-CF22-4AC9-92CA-8CD149752882}" type="presParOf" srcId="{109C3CF7-6DDE-466E-BAC5-67E0BE12AF10}" destId="{F67F53DF-9BDE-48D4-BDAF-13ACC69BBCE9}" srcOrd="0" destOrd="0" presId="urn:microsoft.com/office/officeart/2008/layout/HorizontalMultiLevelHierarchy"/>
    <dgm:cxn modelId="{E3CF6E6B-C58D-4AEF-A160-F8860C23CE8E}" type="presParOf" srcId="{F67F53DF-9BDE-48D4-BDAF-13ACC69BBCE9}" destId="{0A3F3BC4-20AA-49B6-B8FE-1AB5BBFBCC50}" srcOrd="0" destOrd="0" presId="urn:microsoft.com/office/officeart/2008/layout/HorizontalMultiLevelHierarchy"/>
    <dgm:cxn modelId="{56BEE380-C57F-4A3A-9E18-1A9E4792D13A}" type="presParOf" srcId="{109C3CF7-6DDE-466E-BAC5-67E0BE12AF10}" destId="{06C5DC5D-821E-46E7-947A-27860839806C}" srcOrd="1" destOrd="0" presId="urn:microsoft.com/office/officeart/2008/layout/HorizontalMultiLevelHierarchy"/>
    <dgm:cxn modelId="{A56A70C5-8D45-4826-BE1E-F0B70DE5C005}" type="presParOf" srcId="{06C5DC5D-821E-46E7-947A-27860839806C}" destId="{284DF3E1-E5CD-4DF4-8FC2-5F34194110E3}" srcOrd="0" destOrd="0" presId="urn:microsoft.com/office/officeart/2008/layout/HorizontalMultiLevelHierarchy"/>
    <dgm:cxn modelId="{7646C5A3-F002-445C-9F55-BE85C468F3F9}" type="presParOf" srcId="{06C5DC5D-821E-46E7-947A-27860839806C}" destId="{5FBA656C-961B-4E8F-90FB-64BFE88866CD}" srcOrd="1" destOrd="0" presId="urn:microsoft.com/office/officeart/2008/layout/HorizontalMultiLevelHierarchy"/>
    <dgm:cxn modelId="{B2560D7E-6B48-4E43-9F73-30567200C3C2}" type="presParOf" srcId="{109C3CF7-6DDE-466E-BAC5-67E0BE12AF10}" destId="{AD967533-0850-4141-A5F3-0D07B7155B80}" srcOrd="2" destOrd="0" presId="urn:microsoft.com/office/officeart/2008/layout/HorizontalMultiLevelHierarchy"/>
    <dgm:cxn modelId="{B19121B8-4D11-499D-AF1C-F1ED5F0F787B}" type="presParOf" srcId="{AD967533-0850-4141-A5F3-0D07B7155B80}" destId="{43DC8AB7-75B3-4B27-8756-2983E5F60F80}" srcOrd="0" destOrd="0" presId="urn:microsoft.com/office/officeart/2008/layout/HorizontalMultiLevelHierarchy"/>
    <dgm:cxn modelId="{E62678E2-A5EB-444C-8DC1-8CED0B68CBFE}" type="presParOf" srcId="{109C3CF7-6DDE-466E-BAC5-67E0BE12AF10}" destId="{0B589A83-C881-4DD5-9087-AD28568F8650}" srcOrd="3" destOrd="0" presId="urn:microsoft.com/office/officeart/2008/layout/HorizontalMultiLevelHierarchy"/>
    <dgm:cxn modelId="{921B8F8A-B23A-4E0A-8B95-BAA95ECD18DB}" type="presParOf" srcId="{0B589A83-C881-4DD5-9087-AD28568F8650}" destId="{EBDCA028-1F8C-4D6F-B624-7371EFCED309}" srcOrd="0" destOrd="0" presId="urn:microsoft.com/office/officeart/2008/layout/HorizontalMultiLevelHierarchy"/>
    <dgm:cxn modelId="{1E537ACE-3475-41AF-A748-6ABC9E432391}" type="presParOf" srcId="{0B589A83-C881-4DD5-9087-AD28568F8650}" destId="{90F5BB71-4408-470F-A33A-6DDB0E3CC75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66FE0B5-08EE-461D-B0AC-D305FD6FFEC3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0C87348-99A8-444F-9F32-61D81E5B6B15}">
      <dgm:prSet phldrT="[Texto]"/>
      <dgm:spPr/>
      <dgm:t>
        <a:bodyPr/>
        <a:lstStyle/>
        <a:p>
          <a:r>
            <a:rPr lang="en-US" dirty="0" err="1"/>
            <a:t>Criar</a:t>
          </a:r>
          <a:r>
            <a:rPr lang="en-US" dirty="0"/>
            <a:t> pasta para o </a:t>
          </a:r>
          <a:r>
            <a:rPr lang="en-US" dirty="0" err="1"/>
            <a:t>projeto</a:t>
          </a:r>
          <a:endParaRPr lang="en-US" dirty="0"/>
        </a:p>
      </dgm:t>
    </dgm:pt>
    <dgm:pt modelId="{700EAA71-D9F5-4A8E-AD4F-74B51D73753F}" type="parTrans" cxnId="{5D0C9020-B772-4BE0-9F18-6C9904F53BC0}">
      <dgm:prSet/>
      <dgm:spPr/>
      <dgm:t>
        <a:bodyPr/>
        <a:lstStyle/>
        <a:p>
          <a:endParaRPr lang="en-US"/>
        </a:p>
      </dgm:t>
    </dgm:pt>
    <dgm:pt modelId="{3B9544E9-17C0-4716-931D-D8A8DCCDA2F5}" type="sibTrans" cxnId="{5D0C9020-B772-4BE0-9F18-6C9904F53BC0}">
      <dgm:prSet/>
      <dgm:spPr/>
      <dgm:t>
        <a:bodyPr/>
        <a:lstStyle/>
        <a:p>
          <a:endParaRPr lang="en-US"/>
        </a:p>
      </dgm:t>
    </dgm:pt>
    <dgm:pt modelId="{6CE843FB-DFDA-46A0-A780-17AE94A9021C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/>
            <a:t>Clicar em Downloads</a:t>
          </a:r>
          <a:endParaRPr lang="en-US" dirty="0"/>
        </a:p>
      </dgm:t>
    </dgm:pt>
    <dgm:pt modelId="{1E4936A4-1F50-41DC-BB57-B0290F539102}" type="parTrans" cxnId="{4C34FED3-B508-4BC8-AE75-79917E63EA37}">
      <dgm:prSet/>
      <dgm:spPr/>
      <dgm:t>
        <a:bodyPr/>
        <a:lstStyle/>
        <a:p>
          <a:endParaRPr lang="en-US"/>
        </a:p>
      </dgm:t>
    </dgm:pt>
    <dgm:pt modelId="{7B27E1CE-1936-474A-B278-13245E56761C}" type="sibTrans" cxnId="{4C34FED3-B508-4BC8-AE75-79917E63EA37}">
      <dgm:prSet/>
      <dgm:spPr/>
      <dgm:t>
        <a:bodyPr/>
        <a:lstStyle/>
        <a:p>
          <a:endParaRPr lang="en-US"/>
        </a:p>
      </dgm:t>
    </dgm:pt>
    <dgm:pt modelId="{6465CB50-45CF-42EA-91F0-A980673621E0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Clicar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New</a:t>
          </a:r>
        </a:p>
      </dgm:t>
    </dgm:pt>
    <dgm:pt modelId="{52CEA6E3-0E24-4044-93CF-50C03A1BB00F}" type="parTrans" cxnId="{1A11A51D-6069-43BB-BF08-88AA1D31D71C}">
      <dgm:prSet/>
      <dgm:spPr/>
      <dgm:t>
        <a:bodyPr/>
        <a:lstStyle/>
        <a:p>
          <a:endParaRPr lang="en-US"/>
        </a:p>
      </dgm:t>
    </dgm:pt>
    <dgm:pt modelId="{01B7F596-E19E-49C5-B746-8B202A04386B}" type="sibTrans" cxnId="{1A11A51D-6069-43BB-BF08-88AA1D31D71C}">
      <dgm:prSet/>
      <dgm:spPr/>
      <dgm:t>
        <a:bodyPr/>
        <a:lstStyle/>
        <a:p>
          <a:endParaRPr lang="en-US"/>
        </a:p>
      </dgm:t>
    </dgm:pt>
    <dgm:pt modelId="{BC5FB52F-1FDB-47CF-AB9E-E640DBE76748}">
      <dgm:prSet phldrT="[Texto]"/>
      <dgm:spPr>
        <a:solidFill>
          <a:schemeClr val="accent4"/>
        </a:solidFill>
      </dgm:spPr>
      <dgm:t>
        <a:bodyPr/>
        <a:lstStyle/>
        <a:p>
          <a:r>
            <a:rPr lang="en-US" dirty="0" err="1"/>
            <a:t>Clicar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Folder</a:t>
          </a:r>
        </a:p>
      </dgm:t>
    </dgm:pt>
    <dgm:pt modelId="{D8671A47-9F49-4603-B23E-A2FCE823F453}" type="parTrans" cxnId="{24667753-62A4-4BCC-8B79-DC85D1988EEE}">
      <dgm:prSet/>
      <dgm:spPr/>
      <dgm:t>
        <a:bodyPr/>
        <a:lstStyle/>
        <a:p>
          <a:endParaRPr lang="pt-BR"/>
        </a:p>
      </dgm:t>
    </dgm:pt>
    <dgm:pt modelId="{C4C6EA2F-A9F5-4D47-A08A-FFEB32BED95B}" type="sibTrans" cxnId="{24667753-62A4-4BCC-8B79-DC85D1988EEE}">
      <dgm:prSet/>
      <dgm:spPr/>
      <dgm:t>
        <a:bodyPr/>
        <a:lstStyle/>
        <a:p>
          <a:endParaRPr lang="pt-BR"/>
        </a:p>
      </dgm:t>
    </dgm:pt>
    <dgm:pt modelId="{916CD509-C6AF-471D-B369-A4C8D2410B31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Alterar</a:t>
          </a:r>
          <a:r>
            <a:rPr lang="en-US" dirty="0"/>
            <a:t> </a:t>
          </a:r>
          <a:r>
            <a:rPr lang="en-US" dirty="0" err="1"/>
            <a:t>nome</a:t>
          </a:r>
          <a:r>
            <a:rPr lang="en-US" dirty="0"/>
            <a:t> de “Untitled Folder” para “RPA”</a:t>
          </a:r>
        </a:p>
      </dgm:t>
    </dgm:pt>
    <dgm:pt modelId="{56941EA9-F904-497B-97E3-7A933A1E8F9B}" type="parTrans" cxnId="{FD8DDFA3-DB47-44AE-A386-6631C2F1A336}">
      <dgm:prSet/>
      <dgm:spPr/>
      <dgm:t>
        <a:bodyPr/>
        <a:lstStyle/>
        <a:p>
          <a:endParaRPr lang="pt-BR"/>
        </a:p>
      </dgm:t>
    </dgm:pt>
    <dgm:pt modelId="{B9C4F2FD-3AE6-4D18-A6D3-2064B6848A2E}" type="sibTrans" cxnId="{FD8DDFA3-DB47-44AE-A386-6631C2F1A336}">
      <dgm:prSet/>
      <dgm:spPr/>
      <dgm:t>
        <a:bodyPr/>
        <a:lstStyle/>
        <a:p>
          <a:endParaRPr lang="pt-BR"/>
        </a:p>
      </dgm:t>
    </dgm:pt>
    <dgm:pt modelId="{C2268FA0-EAEA-4D31-880D-26C6D6CBE192}" type="pres">
      <dgm:prSet presAssocID="{A66FE0B5-08EE-461D-B0AC-D305FD6FFEC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10D6144-EA37-436E-91BC-87E1F9981905}" type="pres">
      <dgm:prSet presAssocID="{90C87348-99A8-444F-9F32-61D81E5B6B15}" presName="root1" presStyleCnt="0"/>
      <dgm:spPr/>
    </dgm:pt>
    <dgm:pt modelId="{F83CAA0F-739E-44FD-A8DB-DD85B7613BCE}" type="pres">
      <dgm:prSet presAssocID="{90C87348-99A8-444F-9F32-61D81E5B6B15}" presName="LevelOneTextNode" presStyleLbl="node0" presStyleIdx="0" presStyleCnt="1">
        <dgm:presLayoutVars>
          <dgm:chPref val="3"/>
        </dgm:presLayoutVars>
      </dgm:prSet>
      <dgm:spPr/>
    </dgm:pt>
    <dgm:pt modelId="{296DFC4C-E7F3-44C8-A53D-9A411E2C0D27}" type="pres">
      <dgm:prSet presAssocID="{90C87348-99A8-444F-9F32-61D81E5B6B15}" presName="level2hierChild" presStyleCnt="0"/>
      <dgm:spPr/>
    </dgm:pt>
    <dgm:pt modelId="{BB16A107-6B54-4C7E-AD62-05DFADD5C558}" type="pres">
      <dgm:prSet presAssocID="{1E4936A4-1F50-41DC-BB57-B0290F539102}" presName="conn2-1" presStyleLbl="parChTrans1D2" presStyleIdx="0" presStyleCnt="1"/>
      <dgm:spPr/>
    </dgm:pt>
    <dgm:pt modelId="{DC57FCC5-23CB-4013-B0B9-0EBD8E8D53EE}" type="pres">
      <dgm:prSet presAssocID="{1E4936A4-1F50-41DC-BB57-B0290F539102}" presName="connTx" presStyleLbl="parChTrans1D2" presStyleIdx="0" presStyleCnt="1"/>
      <dgm:spPr/>
    </dgm:pt>
    <dgm:pt modelId="{09B351DC-B6D9-4857-914F-07FEDB88A880}" type="pres">
      <dgm:prSet presAssocID="{6CE843FB-DFDA-46A0-A780-17AE94A9021C}" presName="root2" presStyleCnt="0"/>
      <dgm:spPr/>
    </dgm:pt>
    <dgm:pt modelId="{81804948-06C3-4C42-8612-62DF4BFBDFB9}" type="pres">
      <dgm:prSet presAssocID="{6CE843FB-DFDA-46A0-A780-17AE94A9021C}" presName="LevelTwoTextNode" presStyleLbl="node2" presStyleIdx="0" presStyleCnt="1">
        <dgm:presLayoutVars>
          <dgm:chPref val="3"/>
        </dgm:presLayoutVars>
      </dgm:prSet>
      <dgm:spPr/>
    </dgm:pt>
    <dgm:pt modelId="{B6FF9C8D-2428-4591-AFC4-18048365D4CE}" type="pres">
      <dgm:prSet presAssocID="{6CE843FB-DFDA-46A0-A780-17AE94A9021C}" presName="level3hierChild" presStyleCnt="0"/>
      <dgm:spPr/>
    </dgm:pt>
    <dgm:pt modelId="{BE12AB3B-CC15-4CD4-8CC2-B2022255B75E}" type="pres">
      <dgm:prSet presAssocID="{52CEA6E3-0E24-4044-93CF-50C03A1BB00F}" presName="conn2-1" presStyleLbl="parChTrans1D3" presStyleIdx="0" presStyleCnt="1"/>
      <dgm:spPr/>
    </dgm:pt>
    <dgm:pt modelId="{7036EBEC-D527-40F3-A910-35595DA95343}" type="pres">
      <dgm:prSet presAssocID="{52CEA6E3-0E24-4044-93CF-50C03A1BB00F}" presName="connTx" presStyleLbl="parChTrans1D3" presStyleIdx="0" presStyleCnt="1"/>
      <dgm:spPr/>
    </dgm:pt>
    <dgm:pt modelId="{4507EE5E-70FC-4C24-92B4-78EA776D317E}" type="pres">
      <dgm:prSet presAssocID="{6465CB50-45CF-42EA-91F0-A980673621E0}" presName="root2" presStyleCnt="0"/>
      <dgm:spPr/>
    </dgm:pt>
    <dgm:pt modelId="{B99E2CA9-A7AC-4F06-97BD-B4DCDFE4E838}" type="pres">
      <dgm:prSet presAssocID="{6465CB50-45CF-42EA-91F0-A980673621E0}" presName="LevelTwoTextNode" presStyleLbl="node3" presStyleIdx="0" presStyleCnt="1">
        <dgm:presLayoutVars>
          <dgm:chPref val="3"/>
        </dgm:presLayoutVars>
      </dgm:prSet>
      <dgm:spPr/>
    </dgm:pt>
    <dgm:pt modelId="{109C3CF7-6DDE-466E-BAC5-67E0BE12AF10}" type="pres">
      <dgm:prSet presAssocID="{6465CB50-45CF-42EA-91F0-A980673621E0}" presName="level3hierChild" presStyleCnt="0"/>
      <dgm:spPr/>
    </dgm:pt>
    <dgm:pt modelId="{F67F53DF-9BDE-48D4-BDAF-13ACC69BBCE9}" type="pres">
      <dgm:prSet presAssocID="{D8671A47-9F49-4603-B23E-A2FCE823F453}" presName="conn2-1" presStyleLbl="parChTrans1D4" presStyleIdx="0" presStyleCnt="2"/>
      <dgm:spPr/>
    </dgm:pt>
    <dgm:pt modelId="{0A3F3BC4-20AA-49B6-B8FE-1AB5BBFBCC50}" type="pres">
      <dgm:prSet presAssocID="{D8671A47-9F49-4603-B23E-A2FCE823F453}" presName="connTx" presStyleLbl="parChTrans1D4" presStyleIdx="0" presStyleCnt="2"/>
      <dgm:spPr/>
    </dgm:pt>
    <dgm:pt modelId="{06C5DC5D-821E-46E7-947A-27860839806C}" type="pres">
      <dgm:prSet presAssocID="{BC5FB52F-1FDB-47CF-AB9E-E640DBE76748}" presName="root2" presStyleCnt="0"/>
      <dgm:spPr/>
    </dgm:pt>
    <dgm:pt modelId="{284DF3E1-E5CD-4DF4-8FC2-5F34194110E3}" type="pres">
      <dgm:prSet presAssocID="{BC5FB52F-1FDB-47CF-AB9E-E640DBE76748}" presName="LevelTwoTextNode" presStyleLbl="node4" presStyleIdx="0" presStyleCnt="2">
        <dgm:presLayoutVars>
          <dgm:chPref val="3"/>
        </dgm:presLayoutVars>
      </dgm:prSet>
      <dgm:spPr/>
    </dgm:pt>
    <dgm:pt modelId="{5FBA656C-961B-4E8F-90FB-64BFE88866CD}" type="pres">
      <dgm:prSet presAssocID="{BC5FB52F-1FDB-47CF-AB9E-E640DBE76748}" presName="level3hierChild" presStyleCnt="0"/>
      <dgm:spPr/>
    </dgm:pt>
    <dgm:pt modelId="{AD967533-0850-4141-A5F3-0D07B7155B80}" type="pres">
      <dgm:prSet presAssocID="{56941EA9-F904-497B-97E3-7A933A1E8F9B}" presName="conn2-1" presStyleLbl="parChTrans1D4" presStyleIdx="1" presStyleCnt="2"/>
      <dgm:spPr/>
    </dgm:pt>
    <dgm:pt modelId="{43DC8AB7-75B3-4B27-8756-2983E5F60F80}" type="pres">
      <dgm:prSet presAssocID="{56941EA9-F904-497B-97E3-7A933A1E8F9B}" presName="connTx" presStyleLbl="parChTrans1D4" presStyleIdx="1" presStyleCnt="2"/>
      <dgm:spPr/>
    </dgm:pt>
    <dgm:pt modelId="{0B589A83-C881-4DD5-9087-AD28568F8650}" type="pres">
      <dgm:prSet presAssocID="{916CD509-C6AF-471D-B369-A4C8D2410B31}" presName="root2" presStyleCnt="0"/>
      <dgm:spPr/>
    </dgm:pt>
    <dgm:pt modelId="{EBDCA028-1F8C-4D6F-B624-7371EFCED309}" type="pres">
      <dgm:prSet presAssocID="{916CD509-C6AF-471D-B369-A4C8D2410B31}" presName="LevelTwoTextNode" presStyleLbl="node4" presStyleIdx="1" presStyleCnt="2">
        <dgm:presLayoutVars>
          <dgm:chPref val="3"/>
        </dgm:presLayoutVars>
      </dgm:prSet>
      <dgm:spPr/>
    </dgm:pt>
    <dgm:pt modelId="{90F5BB71-4408-470F-A33A-6DDB0E3CC755}" type="pres">
      <dgm:prSet presAssocID="{916CD509-C6AF-471D-B369-A4C8D2410B31}" presName="level3hierChild" presStyleCnt="0"/>
      <dgm:spPr/>
    </dgm:pt>
  </dgm:ptLst>
  <dgm:cxnLst>
    <dgm:cxn modelId="{E435A201-8895-41D4-A905-95A9145CE92F}" type="presOf" srcId="{A66FE0B5-08EE-461D-B0AC-D305FD6FFEC3}" destId="{C2268FA0-EAEA-4D31-880D-26C6D6CBE192}" srcOrd="0" destOrd="0" presId="urn:microsoft.com/office/officeart/2008/layout/HorizontalMultiLevelHierarchy"/>
    <dgm:cxn modelId="{1A11A51D-6069-43BB-BF08-88AA1D31D71C}" srcId="{6CE843FB-DFDA-46A0-A780-17AE94A9021C}" destId="{6465CB50-45CF-42EA-91F0-A980673621E0}" srcOrd="0" destOrd="0" parTransId="{52CEA6E3-0E24-4044-93CF-50C03A1BB00F}" sibTransId="{01B7F596-E19E-49C5-B746-8B202A04386B}"/>
    <dgm:cxn modelId="{5D0C9020-B772-4BE0-9F18-6C9904F53BC0}" srcId="{A66FE0B5-08EE-461D-B0AC-D305FD6FFEC3}" destId="{90C87348-99A8-444F-9F32-61D81E5B6B15}" srcOrd="0" destOrd="0" parTransId="{700EAA71-D9F5-4A8E-AD4F-74B51D73753F}" sibTransId="{3B9544E9-17C0-4716-931D-D8A8DCCDA2F5}"/>
    <dgm:cxn modelId="{A5CC8F23-B438-48C9-9A99-B4BEA12A2EE4}" type="presOf" srcId="{6CE843FB-DFDA-46A0-A780-17AE94A9021C}" destId="{81804948-06C3-4C42-8612-62DF4BFBDFB9}" srcOrd="0" destOrd="0" presId="urn:microsoft.com/office/officeart/2008/layout/HorizontalMultiLevelHierarchy"/>
    <dgm:cxn modelId="{6C474A2A-6FC5-41D5-8C29-41F1B2707995}" type="presOf" srcId="{D8671A47-9F49-4603-B23E-A2FCE823F453}" destId="{F67F53DF-9BDE-48D4-BDAF-13ACC69BBCE9}" srcOrd="0" destOrd="0" presId="urn:microsoft.com/office/officeart/2008/layout/HorizontalMultiLevelHierarchy"/>
    <dgm:cxn modelId="{431B8637-FFFC-4496-A15A-178318927126}" type="presOf" srcId="{916CD509-C6AF-471D-B369-A4C8D2410B31}" destId="{EBDCA028-1F8C-4D6F-B624-7371EFCED309}" srcOrd="0" destOrd="0" presId="urn:microsoft.com/office/officeart/2008/layout/HorizontalMultiLevelHierarchy"/>
    <dgm:cxn modelId="{26B09763-9816-4531-B9F3-9D2CB5EAEA81}" type="presOf" srcId="{D8671A47-9F49-4603-B23E-A2FCE823F453}" destId="{0A3F3BC4-20AA-49B6-B8FE-1AB5BBFBCC50}" srcOrd="1" destOrd="0" presId="urn:microsoft.com/office/officeart/2008/layout/HorizontalMultiLevelHierarchy"/>
    <dgm:cxn modelId="{EA580A66-0B43-4A2F-8C67-12348D15262E}" type="presOf" srcId="{BC5FB52F-1FDB-47CF-AB9E-E640DBE76748}" destId="{284DF3E1-E5CD-4DF4-8FC2-5F34194110E3}" srcOrd="0" destOrd="0" presId="urn:microsoft.com/office/officeart/2008/layout/HorizontalMultiLevelHierarchy"/>
    <dgm:cxn modelId="{B1D18947-79F1-4C6C-82F4-980BBCC6B37E}" type="presOf" srcId="{52CEA6E3-0E24-4044-93CF-50C03A1BB00F}" destId="{BE12AB3B-CC15-4CD4-8CC2-B2022255B75E}" srcOrd="0" destOrd="0" presId="urn:microsoft.com/office/officeart/2008/layout/HorizontalMultiLevelHierarchy"/>
    <dgm:cxn modelId="{49C2BE68-513A-4317-85E3-1DD4C0E8A9D2}" type="presOf" srcId="{1E4936A4-1F50-41DC-BB57-B0290F539102}" destId="{BB16A107-6B54-4C7E-AD62-05DFADD5C558}" srcOrd="0" destOrd="0" presId="urn:microsoft.com/office/officeart/2008/layout/HorizontalMultiLevelHierarchy"/>
    <dgm:cxn modelId="{8D3AFE50-D305-4EA6-AEE8-BF4CBC46DBB2}" type="presOf" srcId="{6465CB50-45CF-42EA-91F0-A980673621E0}" destId="{B99E2CA9-A7AC-4F06-97BD-B4DCDFE4E838}" srcOrd="0" destOrd="0" presId="urn:microsoft.com/office/officeart/2008/layout/HorizontalMultiLevelHierarchy"/>
    <dgm:cxn modelId="{24667753-62A4-4BCC-8B79-DC85D1988EEE}" srcId="{6465CB50-45CF-42EA-91F0-A980673621E0}" destId="{BC5FB52F-1FDB-47CF-AB9E-E640DBE76748}" srcOrd="0" destOrd="0" parTransId="{D8671A47-9F49-4603-B23E-A2FCE823F453}" sibTransId="{C4C6EA2F-A9F5-4D47-A08A-FFEB32BED95B}"/>
    <dgm:cxn modelId="{DB175C55-F4E7-454B-866F-C643219F88AE}" type="presOf" srcId="{52CEA6E3-0E24-4044-93CF-50C03A1BB00F}" destId="{7036EBEC-D527-40F3-A910-35595DA95343}" srcOrd="1" destOrd="0" presId="urn:microsoft.com/office/officeart/2008/layout/HorizontalMultiLevelHierarchy"/>
    <dgm:cxn modelId="{BE8C4357-9D29-422E-8429-05A164A51CB6}" type="presOf" srcId="{90C87348-99A8-444F-9F32-61D81E5B6B15}" destId="{F83CAA0F-739E-44FD-A8DB-DD85B7613BCE}" srcOrd="0" destOrd="0" presId="urn:microsoft.com/office/officeart/2008/layout/HorizontalMultiLevelHierarchy"/>
    <dgm:cxn modelId="{FD8DDFA3-DB47-44AE-A386-6631C2F1A336}" srcId="{6465CB50-45CF-42EA-91F0-A980673621E0}" destId="{916CD509-C6AF-471D-B369-A4C8D2410B31}" srcOrd="1" destOrd="0" parTransId="{56941EA9-F904-497B-97E3-7A933A1E8F9B}" sibTransId="{B9C4F2FD-3AE6-4D18-A6D3-2064B6848A2E}"/>
    <dgm:cxn modelId="{A415FFAA-D85F-4EAC-AB6C-DE25C16F328F}" type="presOf" srcId="{1E4936A4-1F50-41DC-BB57-B0290F539102}" destId="{DC57FCC5-23CB-4013-B0B9-0EBD8E8D53EE}" srcOrd="1" destOrd="0" presId="urn:microsoft.com/office/officeart/2008/layout/HorizontalMultiLevelHierarchy"/>
    <dgm:cxn modelId="{4C34FED3-B508-4BC8-AE75-79917E63EA37}" srcId="{90C87348-99A8-444F-9F32-61D81E5B6B15}" destId="{6CE843FB-DFDA-46A0-A780-17AE94A9021C}" srcOrd="0" destOrd="0" parTransId="{1E4936A4-1F50-41DC-BB57-B0290F539102}" sibTransId="{7B27E1CE-1936-474A-B278-13245E56761C}"/>
    <dgm:cxn modelId="{ED1016D4-E5EA-4EDA-B415-EE413DF17A3D}" type="presOf" srcId="{56941EA9-F904-497B-97E3-7A933A1E8F9B}" destId="{43DC8AB7-75B3-4B27-8756-2983E5F60F80}" srcOrd="1" destOrd="0" presId="urn:microsoft.com/office/officeart/2008/layout/HorizontalMultiLevelHierarchy"/>
    <dgm:cxn modelId="{1C3ADCDE-56F0-4276-9F59-BBA57FE9CDE7}" type="presOf" srcId="{56941EA9-F904-497B-97E3-7A933A1E8F9B}" destId="{AD967533-0850-4141-A5F3-0D07B7155B80}" srcOrd="0" destOrd="0" presId="urn:microsoft.com/office/officeart/2008/layout/HorizontalMultiLevelHierarchy"/>
    <dgm:cxn modelId="{504E0C45-8630-4A49-85F0-8D04A8F466C1}" type="presParOf" srcId="{C2268FA0-EAEA-4D31-880D-26C6D6CBE192}" destId="{F10D6144-EA37-436E-91BC-87E1F9981905}" srcOrd="0" destOrd="0" presId="urn:microsoft.com/office/officeart/2008/layout/HorizontalMultiLevelHierarchy"/>
    <dgm:cxn modelId="{D5317DEF-81BB-469B-BE9E-96F7E0BB2DB3}" type="presParOf" srcId="{F10D6144-EA37-436E-91BC-87E1F9981905}" destId="{F83CAA0F-739E-44FD-A8DB-DD85B7613BCE}" srcOrd="0" destOrd="0" presId="urn:microsoft.com/office/officeart/2008/layout/HorizontalMultiLevelHierarchy"/>
    <dgm:cxn modelId="{86112C2F-986C-4FA7-A66E-0E2EA9439F4E}" type="presParOf" srcId="{F10D6144-EA37-436E-91BC-87E1F9981905}" destId="{296DFC4C-E7F3-44C8-A53D-9A411E2C0D27}" srcOrd="1" destOrd="0" presId="urn:microsoft.com/office/officeart/2008/layout/HorizontalMultiLevelHierarchy"/>
    <dgm:cxn modelId="{14DE691E-41CB-45C2-BB39-E9A7BC98630F}" type="presParOf" srcId="{296DFC4C-E7F3-44C8-A53D-9A411E2C0D27}" destId="{BB16A107-6B54-4C7E-AD62-05DFADD5C558}" srcOrd="0" destOrd="0" presId="urn:microsoft.com/office/officeart/2008/layout/HorizontalMultiLevelHierarchy"/>
    <dgm:cxn modelId="{633515E7-33E1-48CF-AE1D-6780630C9B37}" type="presParOf" srcId="{BB16A107-6B54-4C7E-AD62-05DFADD5C558}" destId="{DC57FCC5-23CB-4013-B0B9-0EBD8E8D53EE}" srcOrd="0" destOrd="0" presId="urn:microsoft.com/office/officeart/2008/layout/HorizontalMultiLevelHierarchy"/>
    <dgm:cxn modelId="{8F7F4561-A178-4308-8450-C49EC439FC6F}" type="presParOf" srcId="{296DFC4C-E7F3-44C8-A53D-9A411E2C0D27}" destId="{09B351DC-B6D9-4857-914F-07FEDB88A880}" srcOrd="1" destOrd="0" presId="urn:microsoft.com/office/officeart/2008/layout/HorizontalMultiLevelHierarchy"/>
    <dgm:cxn modelId="{6F3CF39A-E056-4FB1-A752-B478799B17CF}" type="presParOf" srcId="{09B351DC-B6D9-4857-914F-07FEDB88A880}" destId="{81804948-06C3-4C42-8612-62DF4BFBDFB9}" srcOrd="0" destOrd="0" presId="urn:microsoft.com/office/officeart/2008/layout/HorizontalMultiLevelHierarchy"/>
    <dgm:cxn modelId="{1AA48F50-B123-4D9F-A657-D4F69D6B640C}" type="presParOf" srcId="{09B351DC-B6D9-4857-914F-07FEDB88A880}" destId="{B6FF9C8D-2428-4591-AFC4-18048365D4CE}" srcOrd="1" destOrd="0" presId="urn:microsoft.com/office/officeart/2008/layout/HorizontalMultiLevelHierarchy"/>
    <dgm:cxn modelId="{36B8CC6D-7451-46FC-9F2E-4E72D7006331}" type="presParOf" srcId="{B6FF9C8D-2428-4591-AFC4-18048365D4CE}" destId="{BE12AB3B-CC15-4CD4-8CC2-B2022255B75E}" srcOrd="0" destOrd="0" presId="urn:microsoft.com/office/officeart/2008/layout/HorizontalMultiLevelHierarchy"/>
    <dgm:cxn modelId="{61185E34-00BE-43B9-AEED-CC6205D01FE0}" type="presParOf" srcId="{BE12AB3B-CC15-4CD4-8CC2-B2022255B75E}" destId="{7036EBEC-D527-40F3-A910-35595DA95343}" srcOrd="0" destOrd="0" presId="urn:microsoft.com/office/officeart/2008/layout/HorizontalMultiLevelHierarchy"/>
    <dgm:cxn modelId="{62272624-1D02-4B10-87CF-31B264048583}" type="presParOf" srcId="{B6FF9C8D-2428-4591-AFC4-18048365D4CE}" destId="{4507EE5E-70FC-4C24-92B4-78EA776D317E}" srcOrd="1" destOrd="0" presId="urn:microsoft.com/office/officeart/2008/layout/HorizontalMultiLevelHierarchy"/>
    <dgm:cxn modelId="{0ED81B4F-D674-498C-BA45-E7FA4A8ADB91}" type="presParOf" srcId="{4507EE5E-70FC-4C24-92B4-78EA776D317E}" destId="{B99E2CA9-A7AC-4F06-97BD-B4DCDFE4E838}" srcOrd="0" destOrd="0" presId="urn:microsoft.com/office/officeart/2008/layout/HorizontalMultiLevelHierarchy"/>
    <dgm:cxn modelId="{F8657F6F-AE0F-4043-A210-2DC83EE45BAC}" type="presParOf" srcId="{4507EE5E-70FC-4C24-92B4-78EA776D317E}" destId="{109C3CF7-6DDE-466E-BAC5-67E0BE12AF10}" srcOrd="1" destOrd="0" presId="urn:microsoft.com/office/officeart/2008/layout/HorizontalMultiLevelHierarchy"/>
    <dgm:cxn modelId="{A3BCC5C9-CF22-4AC9-92CA-8CD149752882}" type="presParOf" srcId="{109C3CF7-6DDE-466E-BAC5-67E0BE12AF10}" destId="{F67F53DF-9BDE-48D4-BDAF-13ACC69BBCE9}" srcOrd="0" destOrd="0" presId="urn:microsoft.com/office/officeart/2008/layout/HorizontalMultiLevelHierarchy"/>
    <dgm:cxn modelId="{E3CF6E6B-C58D-4AEF-A160-F8860C23CE8E}" type="presParOf" srcId="{F67F53DF-9BDE-48D4-BDAF-13ACC69BBCE9}" destId="{0A3F3BC4-20AA-49B6-B8FE-1AB5BBFBCC50}" srcOrd="0" destOrd="0" presId="urn:microsoft.com/office/officeart/2008/layout/HorizontalMultiLevelHierarchy"/>
    <dgm:cxn modelId="{56BEE380-C57F-4A3A-9E18-1A9E4792D13A}" type="presParOf" srcId="{109C3CF7-6DDE-466E-BAC5-67E0BE12AF10}" destId="{06C5DC5D-821E-46E7-947A-27860839806C}" srcOrd="1" destOrd="0" presId="urn:microsoft.com/office/officeart/2008/layout/HorizontalMultiLevelHierarchy"/>
    <dgm:cxn modelId="{A56A70C5-8D45-4826-BE1E-F0B70DE5C005}" type="presParOf" srcId="{06C5DC5D-821E-46E7-947A-27860839806C}" destId="{284DF3E1-E5CD-4DF4-8FC2-5F34194110E3}" srcOrd="0" destOrd="0" presId="urn:microsoft.com/office/officeart/2008/layout/HorizontalMultiLevelHierarchy"/>
    <dgm:cxn modelId="{7646C5A3-F002-445C-9F55-BE85C468F3F9}" type="presParOf" srcId="{06C5DC5D-821E-46E7-947A-27860839806C}" destId="{5FBA656C-961B-4E8F-90FB-64BFE88866CD}" srcOrd="1" destOrd="0" presId="urn:microsoft.com/office/officeart/2008/layout/HorizontalMultiLevelHierarchy"/>
    <dgm:cxn modelId="{B2560D7E-6B48-4E43-9F73-30567200C3C2}" type="presParOf" srcId="{109C3CF7-6DDE-466E-BAC5-67E0BE12AF10}" destId="{AD967533-0850-4141-A5F3-0D07B7155B80}" srcOrd="2" destOrd="0" presId="urn:microsoft.com/office/officeart/2008/layout/HorizontalMultiLevelHierarchy"/>
    <dgm:cxn modelId="{B19121B8-4D11-499D-AF1C-F1ED5F0F787B}" type="presParOf" srcId="{AD967533-0850-4141-A5F3-0D07B7155B80}" destId="{43DC8AB7-75B3-4B27-8756-2983E5F60F80}" srcOrd="0" destOrd="0" presId="urn:microsoft.com/office/officeart/2008/layout/HorizontalMultiLevelHierarchy"/>
    <dgm:cxn modelId="{E62678E2-A5EB-444C-8DC1-8CED0B68CBFE}" type="presParOf" srcId="{109C3CF7-6DDE-466E-BAC5-67E0BE12AF10}" destId="{0B589A83-C881-4DD5-9087-AD28568F8650}" srcOrd="3" destOrd="0" presId="urn:microsoft.com/office/officeart/2008/layout/HorizontalMultiLevelHierarchy"/>
    <dgm:cxn modelId="{921B8F8A-B23A-4E0A-8B95-BAA95ECD18DB}" type="presParOf" srcId="{0B589A83-C881-4DD5-9087-AD28568F8650}" destId="{EBDCA028-1F8C-4D6F-B624-7371EFCED309}" srcOrd="0" destOrd="0" presId="urn:microsoft.com/office/officeart/2008/layout/HorizontalMultiLevelHierarchy"/>
    <dgm:cxn modelId="{1E537ACE-3475-41AF-A748-6ABC9E432391}" type="presParOf" srcId="{0B589A83-C881-4DD5-9087-AD28568F8650}" destId="{90F5BB71-4408-470F-A33A-6DDB0E3CC755}" srcOrd="1" destOrd="0" presId="urn:microsoft.com/office/officeart/2008/layout/HorizontalMultiLevelHierarchy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66FE0B5-08EE-461D-B0AC-D305FD6FFEC3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0C87348-99A8-444F-9F32-61D81E5B6B15}">
      <dgm:prSet phldrT="[Texto]"/>
      <dgm:spPr/>
      <dgm:t>
        <a:bodyPr/>
        <a:lstStyle/>
        <a:p>
          <a:r>
            <a:rPr lang="en-US" dirty="0" err="1"/>
            <a:t>Criar</a:t>
          </a:r>
          <a:r>
            <a:rPr lang="en-US" dirty="0"/>
            <a:t> pasta para o </a:t>
          </a:r>
          <a:r>
            <a:rPr lang="en-US" dirty="0" err="1"/>
            <a:t>projeto</a:t>
          </a:r>
          <a:endParaRPr lang="en-US" dirty="0"/>
        </a:p>
      </dgm:t>
    </dgm:pt>
    <dgm:pt modelId="{700EAA71-D9F5-4A8E-AD4F-74B51D73753F}" type="parTrans" cxnId="{5D0C9020-B772-4BE0-9F18-6C9904F53BC0}">
      <dgm:prSet/>
      <dgm:spPr/>
      <dgm:t>
        <a:bodyPr/>
        <a:lstStyle/>
        <a:p>
          <a:endParaRPr lang="en-US"/>
        </a:p>
      </dgm:t>
    </dgm:pt>
    <dgm:pt modelId="{3B9544E9-17C0-4716-931D-D8A8DCCDA2F5}" type="sibTrans" cxnId="{5D0C9020-B772-4BE0-9F18-6C9904F53BC0}">
      <dgm:prSet/>
      <dgm:spPr/>
      <dgm:t>
        <a:bodyPr/>
        <a:lstStyle/>
        <a:p>
          <a:endParaRPr lang="en-US"/>
        </a:p>
      </dgm:t>
    </dgm:pt>
    <dgm:pt modelId="{6CE843FB-DFDA-46A0-A780-17AE94A9021C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/>
            <a:t>Clicar em Downloads</a:t>
          </a:r>
          <a:endParaRPr lang="en-US" dirty="0"/>
        </a:p>
      </dgm:t>
    </dgm:pt>
    <dgm:pt modelId="{1E4936A4-1F50-41DC-BB57-B0290F539102}" type="parTrans" cxnId="{4C34FED3-B508-4BC8-AE75-79917E63EA37}">
      <dgm:prSet/>
      <dgm:spPr/>
      <dgm:t>
        <a:bodyPr/>
        <a:lstStyle/>
        <a:p>
          <a:endParaRPr lang="en-US"/>
        </a:p>
      </dgm:t>
    </dgm:pt>
    <dgm:pt modelId="{7B27E1CE-1936-474A-B278-13245E56761C}" type="sibTrans" cxnId="{4C34FED3-B508-4BC8-AE75-79917E63EA37}">
      <dgm:prSet/>
      <dgm:spPr/>
      <dgm:t>
        <a:bodyPr/>
        <a:lstStyle/>
        <a:p>
          <a:endParaRPr lang="en-US"/>
        </a:p>
      </dgm:t>
    </dgm:pt>
    <dgm:pt modelId="{6465CB50-45CF-42EA-91F0-A980673621E0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Clicar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New</a:t>
          </a:r>
        </a:p>
      </dgm:t>
    </dgm:pt>
    <dgm:pt modelId="{52CEA6E3-0E24-4044-93CF-50C03A1BB00F}" type="parTrans" cxnId="{1A11A51D-6069-43BB-BF08-88AA1D31D71C}">
      <dgm:prSet/>
      <dgm:spPr/>
      <dgm:t>
        <a:bodyPr/>
        <a:lstStyle/>
        <a:p>
          <a:endParaRPr lang="en-US"/>
        </a:p>
      </dgm:t>
    </dgm:pt>
    <dgm:pt modelId="{01B7F596-E19E-49C5-B746-8B202A04386B}" type="sibTrans" cxnId="{1A11A51D-6069-43BB-BF08-88AA1D31D71C}">
      <dgm:prSet/>
      <dgm:spPr/>
      <dgm:t>
        <a:bodyPr/>
        <a:lstStyle/>
        <a:p>
          <a:endParaRPr lang="en-US"/>
        </a:p>
      </dgm:t>
    </dgm:pt>
    <dgm:pt modelId="{BC5FB52F-1FDB-47CF-AB9E-E640DBE76748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Clicar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Folder</a:t>
          </a:r>
        </a:p>
      </dgm:t>
    </dgm:pt>
    <dgm:pt modelId="{D8671A47-9F49-4603-B23E-A2FCE823F453}" type="parTrans" cxnId="{24667753-62A4-4BCC-8B79-DC85D1988EEE}">
      <dgm:prSet/>
      <dgm:spPr/>
      <dgm:t>
        <a:bodyPr/>
        <a:lstStyle/>
        <a:p>
          <a:endParaRPr lang="pt-BR"/>
        </a:p>
      </dgm:t>
    </dgm:pt>
    <dgm:pt modelId="{C4C6EA2F-A9F5-4D47-A08A-FFEB32BED95B}" type="sibTrans" cxnId="{24667753-62A4-4BCC-8B79-DC85D1988EEE}">
      <dgm:prSet/>
      <dgm:spPr/>
      <dgm:t>
        <a:bodyPr/>
        <a:lstStyle/>
        <a:p>
          <a:endParaRPr lang="pt-BR"/>
        </a:p>
      </dgm:t>
    </dgm:pt>
    <dgm:pt modelId="{916CD509-C6AF-471D-B369-A4C8D2410B31}">
      <dgm:prSet phldrT="[Texto]"/>
      <dgm:spPr>
        <a:solidFill>
          <a:schemeClr val="accent4"/>
        </a:solidFill>
      </dgm:spPr>
      <dgm:t>
        <a:bodyPr/>
        <a:lstStyle/>
        <a:p>
          <a:r>
            <a:rPr lang="en-US" dirty="0" err="1"/>
            <a:t>Alterar</a:t>
          </a:r>
          <a:r>
            <a:rPr lang="en-US" dirty="0"/>
            <a:t> </a:t>
          </a:r>
          <a:r>
            <a:rPr lang="en-US" dirty="0" err="1"/>
            <a:t>nome</a:t>
          </a:r>
          <a:r>
            <a:rPr lang="en-US" dirty="0"/>
            <a:t> de “Untitled Folder” para “RPA”</a:t>
          </a:r>
        </a:p>
      </dgm:t>
    </dgm:pt>
    <dgm:pt modelId="{56941EA9-F904-497B-97E3-7A933A1E8F9B}" type="parTrans" cxnId="{FD8DDFA3-DB47-44AE-A386-6631C2F1A336}">
      <dgm:prSet/>
      <dgm:spPr/>
      <dgm:t>
        <a:bodyPr/>
        <a:lstStyle/>
        <a:p>
          <a:endParaRPr lang="pt-BR"/>
        </a:p>
      </dgm:t>
    </dgm:pt>
    <dgm:pt modelId="{B9C4F2FD-3AE6-4D18-A6D3-2064B6848A2E}" type="sibTrans" cxnId="{FD8DDFA3-DB47-44AE-A386-6631C2F1A336}">
      <dgm:prSet/>
      <dgm:spPr/>
      <dgm:t>
        <a:bodyPr/>
        <a:lstStyle/>
        <a:p>
          <a:endParaRPr lang="pt-BR"/>
        </a:p>
      </dgm:t>
    </dgm:pt>
    <dgm:pt modelId="{C2268FA0-EAEA-4D31-880D-26C6D6CBE192}" type="pres">
      <dgm:prSet presAssocID="{A66FE0B5-08EE-461D-B0AC-D305FD6FFEC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10D6144-EA37-436E-91BC-87E1F9981905}" type="pres">
      <dgm:prSet presAssocID="{90C87348-99A8-444F-9F32-61D81E5B6B15}" presName="root1" presStyleCnt="0"/>
      <dgm:spPr/>
    </dgm:pt>
    <dgm:pt modelId="{F83CAA0F-739E-44FD-A8DB-DD85B7613BCE}" type="pres">
      <dgm:prSet presAssocID="{90C87348-99A8-444F-9F32-61D81E5B6B15}" presName="LevelOneTextNode" presStyleLbl="node0" presStyleIdx="0" presStyleCnt="1">
        <dgm:presLayoutVars>
          <dgm:chPref val="3"/>
        </dgm:presLayoutVars>
      </dgm:prSet>
      <dgm:spPr/>
    </dgm:pt>
    <dgm:pt modelId="{296DFC4C-E7F3-44C8-A53D-9A411E2C0D27}" type="pres">
      <dgm:prSet presAssocID="{90C87348-99A8-444F-9F32-61D81E5B6B15}" presName="level2hierChild" presStyleCnt="0"/>
      <dgm:spPr/>
    </dgm:pt>
    <dgm:pt modelId="{BB16A107-6B54-4C7E-AD62-05DFADD5C558}" type="pres">
      <dgm:prSet presAssocID="{1E4936A4-1F50-41DC-BB57-B0290F539102}" presName="conn2-1" presStyleLbl="parChTrans1D2" presStyleIdx="0" presStyleCnt="1"/>
      <dgm:spPr/>
    </dgm:pt>
    <dgm:pt modelId="{DC57FCC5-23CB-4013-B0B9-0EBD8E8D53EE}" type="pres">
      <dgm:prSet presAssocID="{1E4936A4-1F50-41DC-BB57-B0290F539102}" presName="connTx" presStyleLbl="parChTrans1D2" presStyleIdx="0" presStyleCnt="1"/>
      <dgm:spPr/>
    </dgm:pt>
    <dgm:pt modelId="{09B351DC-B6D9-4857-914F-07FEDB88A880}" type="pres">
      <dgm:prSet presAssocID="{6CE843FB-DFDA-46A0-A780-17AE94A9021C}" presName="root2" presStyleCnt="0"/>
      <dgm:spPr/>
    </dgm:pt>
    <dgm:pt modelId="{81804948-06C3-4C42-8612-62DF4BFBDFB9}" type="pres">
      <dgm:prSet presAssocID="{6CE843FB-DFDA-46A0-A780-17AE94A9021C}" presName="LevelTwoTextNode" presStyleLbl="node2" presStyleIdx="0" presStyleCnt="1">
        <dgm:presLayoutVars>
          <dgm:chPref val="3"/>
        </dgm:presLayoutVars>
      </dgm:prSet>
      <dgm:spPr/>
    </dgm:pt>
    <dgm:pt modelId="{B6FF9C8D-2428-4591-AFC4-18048365D4CE}" type="pres">
      <dgm:prSet presAssocID="{6CE843FB-DFDA-46A0-A780-17AE94A9021C}" presName="level3hierChild" presStyleCnt="0"/>
      <dgm:spPr/>
    </dgm:pt>
    <dgm:pt modelId="{BE12AB3B-CC15-4CD4-8CC2-B2022255B75E}" type="pres">
      <dgm:prSet presAssocID="{52CEA6E3-0E24-4044-93CF-50C03A1BB00F}" presName="conn2-1" presStyleLbl="parChTrans1D3" presStyleIdx="0" presStyleCnt="1"/>
      <dgm:spPr/>
    </dgm:pt>
    <dgm:pt modelId="{7036EBEC-D527-40F3-A910-35595DA95343}" type="pres">
      <dgm:prSet presAssocID="{52CEA6E3-0E24-4044-93CF-50C03A1BB00F}" presName="connTx" presStyleLbl="parChTrans1D3" presStyleIdx="0" presStyleCnt="1"/>
      <dgm:spPr/>
    </dgm:pt>
    <dgm:pt modelId="{4507EE5E-70FC-4C24-92B4-78EA776D317E}" type="pres">
      <dgm:prSet presAssocID="{6465CB50-45CF-42EA-91F0-A980673621E0}" presName="root2" presStyleCnt="0"/>
      <dgm:spPr/>
    </dgm:pt>
    <dgm:pt modelId="{B99E2CA9-A7AC-4F06-97BD-B4DCDFE4E838}" type="pres">
      <dgm:prSet presAssocID="{6465CB50-45CF-42EA-91F0-A980673621E0}" presName="LevelTwoTextNode" presStyleLbl="node3" presStyleIdx="0" presStyleCnt="1">
        <dgm:presLayoutVars>
          <dgm:chPref val="3"/>
        </dgm:presLayoutVars>
      </dgm:prSet>
      <dgm:spPr/>
    </dgm:pt>
    <dgm:pt modelId="{109C3CF7-6DDE-466E-BAC5-67E0BE12AF10}" type="pres">
      <dgm:prSet presAssocID="{6465CB50-45CF-42EA-91F0-A980673621E0}" presName="level3hierChild" presStyleCnt="0"/>
      <dgm:spPr/>
    </dgm:pt>
    <dgm:pt modelId="{F67F53DF-9BDE-48D4-BDAF-13ACC69BBCE9}" type="pres">
      <dgm:prSet presAssocID="{D8671A47-9F49-4603-B23E-A2FCE823F453}" presName="conn2-1" presStyleLbl="parChTrans1D4" presStyleIdx="0" presStyleCnt="2"/>
      <dgm:spPr/>
    </dgm:pt>
    <dgm:pt modelId="{0A3F3BC4-20AA-49B6-B8FE-1AB5BBFBCC50}" type="pres">
      <dgm:prSet presAssocID="{D8671A47-9F49-4603-B23E-A2FCE823F453}" presName="connTx" presStyleLbl="parChTrans1D4" presStyleIdx="0" presStyleCnt="2"/>
      <dgm:spPr/>
    </dgm:pt>
    <dgm:pt modelId="{06C5DC5D-821E-46E7-947A-27860839806C}" type="pres">
      <dgm:prSet presAssocID="{BC5FB52F-1FDB-47CF-AB9E-E640DBE76748}" presName="root2" presStyleCnt="0"/>
      <dgm:spPr/>
    </dgm:pt>
    <dgm:pt modelId="{284DF3E1-E5CD-4DF4-8FC2-5F34194110E3}" type="pres">
      <dgm:prSet presAssocID="{BC5FB52F-1FDB-47CF-AB9E-E640DBE76748}" presName="LevelTwoTextNode" presStyleLbl="node4" presStyleIdx="0" presStyleCnt="2">
        <dgm:presLayoutVars>
          <dgm:chPref val="3"/>
        </dgm:presLayoutVars>
      </dgm:prSet>
      <dgm:spPr/>
    </dgm:pt>
    <dgm:pt modelId="{5FBA656C-961B-4E8F-90FB-64BFE88866CD}" type="pres">
      <dgm:prSet presAssocID="{BC5FB52F-1FDB-47CF-AB9E-E640DBE76748}" presName="level3hierChild" presStyleCnt="0"/>
      <dgm:spPr/>
    </dgm:pt>
    <dgm:pt modelId="{AD967533-0850-4141-A5F3-0D07B7155B80}" type="pres">
      <dgm:prSet presAssocID="{56941EA9-F904-497B-97E3-7A933A1E8F9B}" presName="conn2-1" presStyleLbl="parChTrans1D4" presStyleIdx="1" presStyleCnt="2"/>
      <dgm:spPr/>
    </dgm:pt>
    <dgm:pt modelId="{43DC8AB7-75B3-4B27-8756-2983E5F60F80}" type="pres">
      <dgm:prSet presAssocID="{56941EA9-F904-497B-97E3-7A933A1E8F9B}" presName="connTx" presStyleLbl="parChTrans1D4" presStyleIdx="1" presStyleCnt="2"/>
      <dgm:spPr/>
    </dgm:pt>
    <dgm:pt modelId="{0B589A83-C881-4DD5-9087-AD28568F8650}" type="pres">
      <dgm:prSet presAssocID="{916CD509-C6AF-471D-B369-A4C8D2410B31}" presName="root2" presStyleCnt="0"/>
      <dgm:spPr/>
    </dgm:pt>
    <dgm:pt modelId="{EBDCA028-1F8C-4D6F-B624-7371EFCED309}" type="pres">
      <dgm:prSet presAssocID="{916CD509-C6AF-471D-B369-A4C8D2410B31}" presName="LevelTwoTextNode" presStyleLbl="node4" presStyleIdx="1" presStyleCnt="2">
        <dgm:presLayoutVars>
          <dgm:chPref val="3"/>
        </dgm:presLayoutVars>
      </dgm:prSet>
      <dgm:spPr/>
    </dgm:pt>
    <dgm:pt modelId="{90F5BB71-4408-470F-A33A-6DDB0E3CC755}" type="pres">
      <dgm:prSet presAssocID="{916CD509-C6AF-471D-B369-A4C8D2410B31}" presName="level3hierChild" presStyleCnt="0"/>
      <dgm:spPr/>
    </dgm:pt>
  </dgm:ptLst>
  <dgm:cxnLst>
    <dgm:cxn modelId="{E435A201-8895-41D4-A905-95A9145CE92F}" type="presOf" srcId="{A66FE0B5-08EE-461D-B0AC-D305FD6FFEC3}" destId="{C2268FA0-EAEA-4D31-880D-26C6D6CBE192}" srcOrd="0" destOrd="0" presId="urn:microsoft.com/office/officeart/2008/layout/HorizontalMultiLevelHierarchy"/>
    <dgm:cxn modelId="{1A11A51D-6069-43BB-BF08-88AA1D31D71C}" srcId="{6CE843FB-DFDA-46A0-A780-17AE94A9021C}" destId="{6465CB50-45CF-42EA-91F0-A980673621E0}" srcOrd="0" destOrd="0" parTransId="{52CEA6E3-0E24-4044-93CF-50C03A1BB00F}" sibTransId="{01B7F596-E19E-49C5-B746-8B202A04386B}"/>
    <dgm:cxn modelId="{5D0C9020-B772-4BE0-9F18-6C9904F53BC0}" srcId="{A66FE0B5-08EE-461D-B0AC-D305FD6FFEC3}" destId="{90C87348-99A8-444F-9F32-61D81E5B6B15}" srcOrd="0" destOrd="0" parTransId="{700EAA71-D9F5-4A8E-AD4F-74B51D73753F}" sibTransId="{3B9544E9-17C0-4716-931D-D8A8DCCDA2F5}"/>
    <dgm:cxn modelId="{A5CC8F23-B438-48C9-9A99-B4BEA12A2EE4}" type="presOf" srcId="{6CE843FB-DFDA-46A0-A780-17AE94A9021C}" destId="{81804948-06C3-4C42-8612-62DF4BFBDFB9}" srcOrd="0" destOrd="0" presId="urn:microsoft.com/office/officeart/2008/layout/HorizontalMultiLevelHierarchy"/>
    <dgm:cxn modelId="{6C474A2A-6FC5-41D5-8C29-41F1B2707995}" type="presOf" srcId="{D8671A47-9F49-4603-B23E-A2FCE823F453}" destId="{F67F53DF-9BDE-48D4-BDAF-13ACC69BBCE9}" srcOrd="0" destOrd="0" presId="urn:microsoft.com/office/officeart/2008/layout/HorizontalMultiLevelHierarchy"/>
    <dgm:cxn modelId="{431B8637-FFFC-4496-A15A-178318927126}" type="presOf" srcId="{916CD509-C6AF-471D-B369-A4C8D2410B31}" destId="{EBDCA028-1F8C-4D6F-B624-7371EFCED309}" srcOrd="0" destOrd="0" presId="urn:microsoft.com/office/officeart/2008/layout/HorizontalMultiLevelHierarchy"/>
    <dgm:cxn modelId="{26B09763-9816-4531-B9F3-9D2CB5EAEA81}" type="presOf" srcId="{D8671A47-9F49-4603-B23E-A2FCE823F453}" destId="{0A3F3BC4-20AA-49B6-B8FE-1AB5BBFBCC50}" srcOrd="1" destOrd="0" presId="urn:microsoft.com/office/officeart/2008/layout/HorizontalMultiLevelHierarchy"/>
    <dgm:cxn modelId="{EA580A66-0B43-4A2F-8C67-12348D15262E}" type="presOf" srcId="{BC5FB52F-1FDB-47CF-AB9E-E640DBE76748}" destId="{284DF3E1-E5CD-4DF4-8FC2-5F34194110E3}" srcOrd="0" destOrd="0" presId="urn:microsoft.com/office/officeart/2008/layout/HorizontalMultiLevelHierarchy"/>
    <dgm:cxn modelId="{B1D18947-79F1-4C6C-82F4-980BBCC6B37E}" type="presOf" srcId="{52CEA6E3-0E24-4044-93CF-50C03A1BB00F}" destId="{BE12AB3B-CC15-4CD4-8CC2-B2022255B75E}" srcOrd="0" destOrd="0" presId="urn:microsoft.com/office/officeart/2008/layout/HorizontalMultiLevelHierarchy"/>
    <dgm:cxn modelId="{49C2BE68-513A-4317-85E3-1DD4C0E8A9D2}" type="presOf" srcId="{1E4936A4-1F50-41DC-BB57-B0290F539102}" destId="{BB16A107-6B54-4C7E-AD62-05DFADD5C558}" srcOrd="0" destOrd="0" presId="urn:microsoft.com/office/officeart/2008/layout/HorizontalMultiLevelHierarchy"/>
    <dgm:cxn modelId="{8D3AFE50-D305-4EA6-AEE8-BF4CBC46DBB2}" type="presOf" srcId="{6465CB50-45CF-42EA-91F0-A980673621E0}" destId="{B99E2CA9-A7AC-4F06-97BD-B4DCDFE4E838}" srcOrd="0" destOrd="0" presId="urn:microsoft.com/office/officeart/2008/layout/HorizontalMultiLevelHierarchy"/>
    <dgm:cxn modelId="{24667753-62A4-4BCC-8B79-DC85D1988EEE}" srcId="{6465CB50-45CF-42EA-91F0-A980673621E0}" destId="{BC5FB52F-1FDB-47CF-AB9E-E640DBE76748}" srcOrd="0" destOrd="0" parTransId="{D8671A47-9F49-4603-B23E-A2FCE823F453}" sibTransId="{C4C6EA2F-A9F5-4D47-A08A-FFEB32BED95B}"/>
    <dgm:cxn modelId="{DB175C55-F4E7-454B-866F-C643219F88AE}" type="presOf" srcId="{52CEA6E3-0E24-4044-93CF-50C03A1BB00F}" destId="{7036EBEC-D527-40F3-A910-35595DA95343}" srcOrd="1" destOrd="0" presId="urn:microsoft.com/office/officeart/2008/layout/HorizontalMultiLevelHierarchy"/>
    <dgm:cxn modelId="{BE8C4357-9D29-422E-8429-05A164A51CB6}" type="presOf" srcId="{90C87348-99A8-444F-9F32-61D81E5B6B15}" destId="{F83CAA0F-739E-44FD-A8DB-DD85B7613BCE}" srcOrd="0" destOrd="0" presId="urn:microsoft.com/office/officeart/2008/layout/HorizontalMultiLevelHierarchy"/>
    <dgm:cxn modelId="{FD8DDFA3-DB47-44AE-A386-6631C2F1A336}" srcId="{6465CB50-45CF-42EA-91F0-A980673621E0}" destId="{916CD509-C6AF-471D-B369-A4C8D2410B31}" srcOrd="1" destOrd="0" parTransId="{56941EA9-F904-497B-97E3-7A933A1E8F9B}" sibTransId="{B9C4F2FD-3AE6-4D18-A6D3-2064B6848A2E}"/>
    <dgm:cxn modelId="{A415FFAA-D85F-4EAC-AB6C-DE25C16F328F}" type="presOf" srcId="{1E4936A4-1F50-41DC-BB57-B0290F539102}" destId="{DC57FCC5-23CB-4013-B0B9-0EBD8E8D53EE}" srcOrd="1" destOrd="0" presId="urn:microsoft.com/office/officeart/2008/layout/HorizontalMultiLevelHierarchy"/>
    <dgm:cxn modelId="{4C34FED3-B508-4BC8-AE75-79917E63EA37}" srcId="{90C87348-99A8-444F-9F32-61D81E5B6B15}" destId="{6CE843FB-DFDA-46A0-A780-17AE94A9021C}" srcOrd="0" destOrd="0" parTransId="{1E4936A4-1F50-41DC-BB57-B0290F539102}" sibTransId="{7B27E1CE-1936-474A-B278-13245E56761C}"/>
    <dgm:cxn modelId="{ED1016D4-E5EA-4EDA-B415-EE413DF17A3D}" type="presOf" srcId="{56941EA9-F904-497B-97E3-7A933A1E8F9B}" destId="{43DC8AB7-75B3-4B27-8756-2983E5F60F80}" srcOrd="1" destOrd="0" presId="urn:microsoft.com/office/officeart/2008/layout/HorizontalMultiLevelHierarchy"/>
    <dgm:cxn modelId="{1C3ADCDE-56F0-4276-9F59-BBA57FE9CDE7}" type="presOf" srcId="{56941EA9-F904-497B-97E3-7A933A1E8F9B}" destId="{AD967533-0850-4141-A5F3-0D07B7155B80}" srcOrd="0" destOrd="0" presId="urn:microsoft.com/office/officeart/2008/layout/HorizontalMultiLevelHierarchy"/>
    <dgm:cxn modelId="{504E0C45-8630-4A49-85F0-8D04A8F466C1}" type="presParOf" srcId="{C2268FA0-EAEA-4D31-880D-26C6D6CBE192}" destId="{F10D6144-EA37-436E-91BC-87E1F9981905}" srcOrd="0" destOrd="0" presId="urn:microsoft.com/office/officeart/2008/layout/HorizontalMultiLevelHierarchy"/>
    <dgm:cxn modelId="{D5317DEF-81BB-469B-BE9E-96F7E0BB2DB3}" type="presParOf" srcId="{F10D6144-EA37-436E-91BC-87E1F9981905}" destId="{F83CAA0F-739E-44FD-A8DB-DD85B7613BCE}" srcOrd="0" destOrd="0" presId="urn:microsoft.com/office/officeart/2008/layout/HorizontalMultiLevelHierarchy"/>
    <dgm:cxn modelId="{86112C2F-986C-4FA7-A66E-0E2EA9439F4E}" type="presParOf" srcId="{F10D6144-EA37-436E-91BC-87E1F9981905}" destId="{296DFC4C-E7F3-44C8-A53D-9A411E2C0D27}" srcOrd="1" destOrd="0" presId="urn:microsoft.com/office/officeart/2008/layout/HorizontalMultiLevelHierarchy"/>
    <dgm:cxn modelId="{14DE691E-41CB-45C2-BB39-E9A7BC98630F}" type="presParOf" srcId="{296DFC4C-E7F3-44C8-A53D-9A411E2C0D27}" destId="{BB16A107-6B54-4C7E-AD62-05DFADD5C558}" srcOrd="0" destOrd="0" presId="urn:microsoft.com/office/officeart/2008/layout/HorizontalMultiLevelHierarchy"/>
    <dgm:cxn modelId="{633515E7-33E1-48CF-AE1D-6780630C9B37}" type="presParOf" srcId="{BB16A107-6B54-4C7E-AD62-05DFADD5C558}" destId="{DC57FCC5-23CB-4013-B0B9-0EBD8E8D53EE}" srcOrd="0" destOrd="0" presId="urn:microsoft.com/office/officeart/2008/layout/HorizontalMultiLevelHierarchy"/>
    <dgm:cxn modelId="{8F7F4561-A178-4308-8450-C49EC439FC6F}" type="presParOf" srcId="{296DFC4C-E7F3-44C8-A53D-9A411E2C0D27}" destId="{09B351DC-B6D9-4857-914F-07FEDB88A880}" srcOrd="1" destOrd="0" presId="urn:microsoft.com/office/officeart/2008/layout/HorizontalMultiLevelHierarchy"/>
    <dgm:cxn modelId="{6F3CF39A-E056-4FB1-A752-B478799B17CF}" type="presParOf" srcId="{09B351DC-B6D9-4857-914F-07FEDB88A880}" destId="{81804948-06C3-4C42-8612-62DF4BFBDFB9}" srcOrd="0" destOrd="0" presId="urn:microsoft.com/office/officeart/2008/layout/HorizontalMultiLevelHierarchy"/>
    <dgm:cxn modelId="{1AA48F50-B123-4D9F-A657-D4F69D6B640C}" type="presParOf" srcId="{09B351DC-B6D9-4857-914F-07FEDB88A880}" destId="{B6FF9C8D-2428-4591-AFC4-18048365D4CE}" srcOrd="1" destOrd="0" presId="urn:microsoft.com/office/officeart/2008/layout/HorizontalMultiLevelHierarchy"/>
    <dgm:cxn modelId="{36B8CC6D-7451-46FC-9F2E-4E72D7006331}" type="presParOf" srcId="{B6FF9C8D-2428-4591-AFC4-18048365D4CE}" destId="{BE12AB3B-CC15-4CD4-8CC2-B2022255B75E}" srcOrd="0" destOrd="0" presId="urn:microsoft.com/office/officeart/2008/layout/HorizontalMultiLevelHierarchy"/>
    <dgm:cxn modelId="{61185E34-00BE-43B9-AEED-CC6205D01FE0}" type="presParOf" srcId="{BE12AB3B-CC15-4CD4-8CC2-B2022255B75E}" destId="{7036EBEC-D527-40F3-A910-35595DA95343}" srcOrd="0" destOrd="0" presId="urn:microsoft.com/office/officeart/2008/layout/HorizontalMultiLevelHierarchy"/>
    <dgm:cxn modelId="{62272624-1D02-4B10-87CF-31B264048583}" type="presParOf" srcId="{B6FF9C8D-2428-4591-AFC4-18048365D4CE}" destId="{4507EE5E-70FC-4C24-92B4-78EA776D317E}" srcOrd="1" destOrd="0" presId="urn:microsoft.com/office/officeart/2008/layout/HorizontalMultiLevelHierarchy"/>
    <dgm:cxn modelId="{0ED81B4F-D674-498C-BA45-E7FA4A8ADB91}" type="presParOf" srcId="{4507EE5E-70FC-4C24-92B4-78EA776D317E}" destId="{B99E2CA9-A7AC-4F06-97BD-B4DCDFE4E838}" srcOrd="0" destOrd="0" presId="urn:microsoft.com/office/officeart/2008/layout/HorizontalMultiLevelHierarchy"/>
    <dgm:cxn modelId="{F8657F6F-AE0F-4043-A210-2DC83EE45BAC}" type="presParOf" srcId="{4507EE5E-70FC-4C24-92B4-78EA776D317E}" destId="{109C3CF7-6DDE-466E-BAC5-67E0BE12AF10}" srcOrd="1" destOrd="0" presId="urn:microsoft.com/office/officeart/2008/layout/HorizontalMultiLevelHierarchy"/>
    <dgm:cxn modelId="{A3BCC5C9-CF22-4AC9-92CA-8CD149752882}" type="presParOf" srcId="{109C3CF7-6DDE-466E-BAC5-67E0BE12AF10}" destId="{F67F53DF-9BDE-48D4-BDAF-13ACC69BBCE9}" srcOrd="0" destOrd="0" presId="urn:microsoft.com/office/officeart/2008/layout/HorizontalMultiLevelHierarchy"/>
    <dgm:cxn modelId="{E3CF6E6B-C58D-4AEF-A160-F8860C23CE8E}" type="presParOf" srcId="{F67F53DF-9BDE-48D4-BDAF-13ACC69BBCE9}" destId="{0A3F3BC4-20AA-49B6-B8FE-1AB5BBFBCC50}" srcOrd="0" destOrd="0" presId="urn:microsoft.com/office/officeart/2008/layout/HorizontalMultiLevelHierarchy"/>
    <dgm:cxn modelId="{56BEE380-C57F-4A3A-9E18-1A9E4792D13A}" type="presParOf" srcId="{109C3CF7-6DDE-466E-BAC5-67E0BE12AF10}" destId="{06C5DC5D-821E-46E7-947A-27860839806C}" srcOrd="1" destOrd="0" presId="urn:microsoft.com/office/officeart/2008/layout/HorizontalMultiLevelHierarchy"/>
    <dgm:cxn modelId="{A56A70C5-8D45-4826-BE1E-F0B70DE5C005}" type="presParOf" srcId="{06C5DC5D-821E-46E7-947A-27860839806C}" destId="{284DF3E1-E5CD-4DF4-8FC2-5F34194110E3}" srcOrd="0" destOrd="0" presId="urn:microsoft.com/office/officeart/2008/layout/HorizontalMultiLevelHierarchy"/>
    <dgm:cxn modelId="{7646C5A3-F002-445C-9F55-BE85C468F3F9}" type="presParOf" srcId="{06C5DC5D-821E-46E7-947A-27860839806C}" destId="{5FBA656C-961B-4E8F-90FB-64BFE88866CD}" srcOrd="1" destOrd="0" presId="urn:microsoft.com/office/officeart/2008/layout/HorizontalMultiLevelHierarchy"/>
    <dgm:cxn modelId="{B2560D7E-6B48-4E43-9F73-30567200C3C2}" type="presParOf" srcId="{109C3CF7-6DDE-466E-BAC5-67E0BE12AF10}" destId="{AD967533-0850-4141-A5F3-0D07B7155B80}" srcOrd="2" destOrd="0" presId="urn:microsoft.com/office/officeart/2008/layout/HorizontalMultiLevelHierarchy"/>
    <dgm:cxn modelId="{B19121B8-4D11-499D-AF1C-F1ED5F0F787B}" type="presParOf" srcId="{AD967533-0850-4141-A5F3-0D07B7155B80}" destId="{43DC8AB7-75B3-4B27-8756-2983E5F60F80}" srcOrd="0" destOrd="0" presId="urn:microsoft.com/office/officeart/2008/layout/HorizontalMultiLevelHierarchy"/>
    <dgm:cxn modelId="{E62678E2-A5EB-444C-8DC1-8CED0B68CBFE}" type="presParOf" srcId="{109C3CF7-6DDE-466E-BAC5-67E0BE12AF10}" destId="{0B589A83-C881-4DD5-9087-AD28568F8650}" srcOrd="3" destOrd="0" presId="urn:microsoft.com/office/officeart/2008/layout/HorizontalMultiLevelHierarchy"/>
    <dgm:cxn modelId="{921B8F8A-B23A-4E0A-8B95-BAA95ECD18DB}" type="presParOf" srcId="{0B589A83-C881-4DD5-9087-AD28568F8650}" destId="{EBDCA028-1F8C-4D6F-B624-7371EFCED309}" srcOrd="0" destOrd="0" presId="urn:microsoft.com/office/officeart/2008/layout/HorizontalMultiLevelHierarchy"/>
    <dgm:cxn modelId="{1E537ACE-3475-41AF-A748-6ABC9E432391}" type="presParOf" srcId="{0B589A83-C881-4DD5-9087-AD28568F8650}" destId="{90F5BB71-4408-470F-A33A-6DDB0E3CC75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6B4E6E8-62C9-4EB9-80CE-F95A4B2B91EA}" type="doc">
      <dgm:prSet loTypeId="urn:microsoft.com/office/officeart/2005/8/layout/hierarchy3" loCatId="hierarchy" qsTypeId="urn:microsoft.com/office/officeart/2005/8/quickstyle/simple1" qsCatId="simple" csTypeId="urn:microsoft.com/office/officeart/2005/8/colors/colorful3" csCatId="colorful" phldr="1"/>
      <dgm:spPr/>
    </dgm:pt>
    <dgm:pt modelId="{200BF98E-8FE9-479A-9891-3132B9667784}">
      <dgm:prSet phldrT="[Texto]" custT="1"/>
      <dgm:spPr/>
      <dgm:t>
        <a:bodyPr/>
        <a:lstStyle/>
        <a:p>
          <a:pPr>
            <a:buClrTx/>
            <a:buSzTx/>
            <a:buFontTx/>
            <a:buNone/>
          </a:pPr>
          <a:r>
            <a:rPr kumimoji="0" lang="pt-BR" sz="1800" b="0" i="0" u="none" strike="noStrike" cap="none" spc="0" normalizeH="0" baseline="0" dirty="0">
              <a:ln/>
              <a:effectLst/>
              <a:uFillTx/>
              <a:latin typeface="Montserrat" panose="00000500000000000000" pitchFamily="2" charset="0"/>
              <a:ea typeface="+mn-ea"/>
              <a:cs typeface="+mn-cs"/>
              <a:sym typeface="Barlow Condensed"/>
            </a:rPr>
            <a:t>Abrir o arquivo</a:t>
          </a:r>
          <a:endParaRPr lang="pt-BR" sz="1800" dirty="0">
            <a:latin typeface="Montserrat" panose="00000500000000000000" pitchFamily="2" charset="0"/>
          </a:endParaRPr>
        </a:p>
      </dgm:t>
    </dgm:pt>
    <dgm:pt modelId="{D20A24FC-EFFB-4C36-8655-A6C54CF40D7A}" type="parTrans" cxnId="{3D4FF291-6B06-40C2-936E-BE5C859932D7}">
      <dgm:prSet/>
      <dgm:spPr/>
      <dgm:t>
        <a:bodyPr/>
        <a:lstStyle/>
        <a:p>
          <a:endParaRPr lang="pt-BR" sz="1800">
            <a:latin typeface="Montserrat" panose="00000500000000000000" pitchFamily="2" charset="0"/>
          </a:endParaRPr>
        </a:p>
      </dgm:t>
    </dgm:pt>
    <dgm:pt modelId="{10EA7326-52A5-4754-9416-218532626EE5}" type="sibTrans" cxnId="{3D4FF291-6B06-40C2-936E-BE5C859932D7}">
      <dgm:prSet/>
      <dgm:spPr/>
      <dgm:t>
        <a:bodyPr/>
        <a:lstStyle/>
        <a:p>
          <a:endParaRPr lang="pt-BR" sz="1800">
            <a:latin typeface="Montserrat" panose="00000500000000000000" pitchFamily="2" charset="0"/>
          </a:endParaRPr>
        </a:p>
      </dgm:t>
    </dgm:pt>
    <dgm:pt modelId="{04E3ACE0-E9D0-45C8-B147-33EEEB3A0CF2}">
      <dgm:prSet custT="1"/>
      <dgm:spPr/>
      <dgm:t>
        <a:bodyPr/>
        <a:lstStyle/>
        <a:p>
          <a:r>
            <a:rPr lang="pt-BR" sz="1800" dirty="0">
              <a:latin typeface="Montserrat" panose="00000500000000000000" pitchFamily="2" charset="0"/>
            </a:rPr>
            <a:t>Escrever o nome do produto</a:t>
          </a:r>
        </a:p>
      </dgm:t>
    </dgm:pt>
    <dgm:pt modelId="{FE940039-0015-43C5-A789-E059DA54CB4B}" type="parTrans" cxnId="{C741620D-3609-4BE9-BF47-1FDD30F96F0F}">
      <dgm:prSet/>
      <dgm:spPr/>
      <dgm:t>
        <a:bodyPr/>
        <a:lstStyle/>
        <a:p>
          <a:endParaRPr lang="pt-BR" sz="1800">
            <a:latin typeface="Montserrat" panose="00000500000000000000" pitchFamily="2" charset="0"/>
          </a:endParaRPr>
        </a:p>
      </dgm:t>
    </dgm:pt>
    <dgm:pt modelId="{E8769646-3092-4D9C-A98B-936DE54CFF88}" type="sibTrans" cxnId="{C741620D-3609-4BE9-BF47-1FDD30F96F0F}">
      <dgm:prSet/>
      <dgm:spPr/>
      <dgm:t>
        <a:bodyPr/>
        <a:lstStyle/>
        <a:p>
          <a:endParaRPr lang="pt-BR" sz="1800">
            <a:latin typeface="Montserrat" panose="00000500000000000000" pitchFamily="2" charset="0"/>
          </a:endParaRPr>
        </a:p>
      </dgm:t>
    </dgm:pt>
    <dgm:pt modelId="{1A876AF0-58B2-40F9-86BE-1E2DAC8CB84A}">
      <dgm:prSet custT="1"/>
      <dgm:spPr/>
      <dgm:t>
        <a:bodyPr/>
        <a:lstStyle/>
        <a:p>
          <a:r>
            <a:rPr kumimoji="0" lang="pt-BR" sz="1800" b="0" i="0" u="none" strike="noStrike" cap="none" spc="0" normalizeH="0" baseline="0" dirty="0">
              <a:ln/>
              <a:effectLst/>
              <a:uFillTx/>
              <a:latin typeface="Montserrat" panose="00000500000000000000" pitchFamily="2" charset="0"/>
              <a:ea typeface="+mn-ea"/>
              <a:cs typeface="+mn-cs"/>
              <a:sym typeface="Barlow Condensed"/>
            </a:rPr>
            <a:t>Escrever os dados de forecast</a:t>
          </a:r>
        </a:p>
      </dgm:t>
    </dgm:pt>
    <dgm:pt modelId="{F3D9634A-5E3C-44FA-9E54-AEE7E6C4117D}" type="parTrans" cxnId="{5604AA8A-587F-41D8-8CAA-93EB2ADFC402}">
      <dgm:prSet/>
      <dgm:spPr/>
      <dgm:t>
        <a:bodyPr/>
        <a:lstStyle/>
        <a:p>
          <a:endParaRPr lang="pt-BR" sz="1800">
            <a:latin typeface="Montserrat" panose="00000500000000000000" pitchFamily="2" charset="0"/>
          </a:endParaRPr>
        </a:p>
      </dgm:t>
    </dgm:pt>
    <dgm:pt modelId="{69956289-4605-4207-8D57-71ACFC4C7610}" type="sibTrans" cxnId="{5604AA8A-587F-41D8-8CAA-93EB2ADFC402}">
      <dgm:prSet/>
      <dgm:spPr/>
      <dgm:t>
        <a:bodyPr/>
        <a:lstStyle/>
        <a:p>
          <a:endParaRPr lang="pt-BR" sz="1800">
            <a:latin typeface="Montserrat" panose="00000500000000000000" pitchFamily="2" charset="0"/>
          </a:endParaRPr>
        </a:p>
      </dgm:t>
    </dgm:pt>
    <dgm:pt modelId="{25FD46E3-0AE3-43DC-909E-54E55CE508CD}">
      <dgm:prSet custT="1"/>
      <dgm:spPr/>
      <dgm:t>
        <a:bodyPr/>
        <a:lstStyle/>
        <a:p>
          <a:r>
            <a:rPr lang="pt-BR" sz="1800" dirty="0">
              <a:latin typeface="Montserrat" panose="00000500000000000000" pitchFamily="2" charset="0"/>
            </a:rPr>
            <a:t>Salvar o arquivo</a:t>
          </a:r>
        </a:p>
      </dgm:t>
    </dgm:pt>
    <dgm:pt modelId="{6C5D184C-B062-42DF-A80A-318E1BAEE96C}" type="parTrans" cxnId="{D95BD3C1-6995-4A83-A868-2B2A84DE4807}">
      <dgm:prSet/>
      <dgm:spPr/>
      <dgm:t>
        <a:bodyPr/>
        <a:lstStyle/>
        <a:p>
          <a:endParaRPr lang="pt-BR" sz="1800">
            <a:latin typeface="Montserrat" panose="00000500000000000000" pitchFamily="2" charset="0"/>
          </a:endParaRPr>
        </a:p>
      </dgm:t>
    </dgm:pt>
    <dgm:pt modelId="{C0A53791-F51A-41AD-AD67-A344403BB8CD}" type="sibTrans" cxnId="{D95BD3C1-6995-4A83-A868-2B2A84DE4807}">
      <dgm:prSet/>
      <dgm:spPr/>
      <dgm:t>
        <a:bodyPr/>
        <a:lstStyle/>
        <a:p>
          <a:endParaRPr lang="pt-BR" sz="1800">
            <a:latin typeface="Montserrat" panose="00000500000000000000" pitchFamily="2" charset="0"/>
          </a:endParaRPr>
        </a:p>
      </dgm:t>
    </dgm:pt>
    <dgm:pt modelId="{4FEA545D-E844-4D6F-8B8E-D5C0BD64D7FF}">
      <dgm:prSet custT="1"/>
      <dgm:spPr/>
      <dgm:t>
        <a:bodyPr/>
        <a:lstStyle/>
        <a:p>
          <a:r>
            <a:rPr lang="pt-BR" sz="1800" dirty="0">
              <a:latin typeface="Montserrat" panose="00000500000000000000" pitchFamily="2" charset="0"/>
            </a:rPr>
            <a:t>Imprimir em pdf</a:t>
          </a:r>
        </a:p>
      </dgm:t>
    </dgm:pt>
    <dgm:pt modelId="{2FA56448-4E2A-4448-B31A-B91562EA546C}" type="parTrans" cxnId="{D9C69037-E0CA-41C5-8DEC-9A4EB53178C6}">
      <dgm:prSet/>
      <dgm:spPr/>
      <dgm:t>
        <a:bodyPr/>
        <a:lstStyle/>
        <a:p>
          <a:endParaRPr lang="pt-BR" sz="1800">
            <a:latin typeface="Montserrat" panose="00000500000000000000" pitchFamily="2" charset="0"/>
          </a:endParaRPr>
        </a:p>
      </dgm:t>
    </dgm:pt>
    <dgm:pt modelId="{24A40B31-A4FC-4BD8-BF52-0C761192E816}" type="sibTrans" cxnId="{D9C69037-E0CA-41C5-8DEC-9A4EB53178C6}">
      <dgm:prSet/>
      <dgm:spPr/>
      <dgm:t>
        <a:bodyPr/>
        <a:lstStyle/>
        <a:p>
          <a:endParaRPr lang="pt-BR" sz="1800">
            <a:latin typeface="Montserrat" panose="00000500000000000000" pitchFamily="2" charset="0"/>
          </a:endParaRPr>
        </a:p>
      </dgm:t>
    </dgm:pt>
    <dgm:pt modelId="{8ED83FE9-31DF-47F7-AF54-43567BF784FA}">
      <dgm:prSet custT="1"/>
      <dgm:spPr/>
      <dgm:t>
        <a:bodyPr/>
        <a:lstStyle/>
        <a:p>
          <a:r>
            <a:rPr lang="pt-BR" sz="1800" dirty="0">
              <a:latin typeface="Montserrat" panose="00000500000000000000" pitchFamily="2" charset="0"/>
            </a:rPr>
            <a:t>Enviar por e-mail</a:t>
          </a:r>
          <a:endParaRPr kumimoji="0" lang="pt-BR" sz="1800" b="0" i="0" u="none" strike="noStrike" cap="none" spc="0" normalizeH="0" baseline="0" dirty="0">
            <a:ln/>
            <a:effectLst/>
            <a:uFillTx/>
            <a:latin typeface="Montserrat" panose="00000500000000000000" pitchFamily="2" charset="0"/>
            <a:ea typeface="+mn-ea"/>
            <a:cs typeface="+mn-cs"/>
            <a:sym typeface="Barlow Condensed"/>
          </a:endParaRPr>
        </a:p>
      </dgm:t>
    </dgm:pt>
    <dgm:pt modelId="{2F4C8576-9EE9-49F4-AF79-998FE3DFAC43}" type="parTrans" cxnId="{8139701C-5944-4C6B-85E3-459E4DCB916E}">
      <dgm:prSet/>
      <dgm:spPr/>
      <dgm:t>
        <a:bodyPr/>
        <a:lstStyle/>
        <a:p>
          <a:endParaRPr lang="pt-BR" sz="1800">
            <a:latin typeface="Montserrat" panose="00000500000000000000" pitchFamily="2" charset="0"/>
          </a:endParaRPr>
        </a:p>
      </dgm:t>
    </dgm:pt>
    <dgm:pt modelId="{838020B1-96C0-470B-A975-EBD13E428BD1}" type="sibTrans" cxnId="{8139701C-5944-4C6B-85E3-459E4DCB916E}">
      <dgm:prSet/>
      <dgm:spPr/>
      <dgm:t>
        <a:bodyPr/>
        <a:lstStyle/>
        <a:p>
          <a:endParaRPr lang="pt-BR" sz="1800">
            <a:latin typeface="Montserrat" panose="00000500000000000000" pitchFamily="2" charset="0"/>
          </a:endParaRPr>
        </a:p>
      </dgm:t>
    </dgm:pt>
    <dgm:pt modelId="{2E78045A-3866-4F47-AB6F-098279ED8046}">
      <dgm:prSet phldrT="[Texto]" custT="1"/>
      <dgm:spPr/>
      <dgm:t>
        <a:bodyPr/>
        <a:lstStyle/>
        <a:p>
          <a:pPr>
            <a:buClrTx/>
            <a:buSzTx/>
            <a:buFontTx/>
            <a:buNone/>
          </a:pPr>
          <a:r>
            <a:rPr lang="pt-BR" sz="1400" dirty="0">
              <a:latin typeface="Montserrat" panose="00000500000000000000" pitchFamily="2" charset="0"/>
            </a:rPr>
            <a:t>1. Presisonar tecla [win]</a:t>
          </a:r>
        </a:p>
      </dgm:t>
    </dgm:pt>
    <dgm:pt modelId="{4D76EAC6-7FA3-4EB8-A220-766ED94317C7}" type="parTrans" cxnId="{C9B66B3A-5359-4E19-BE06-12D94080955A}">
      <dgm:prSet/>
      <dgm:spPr/>
      <dgm:t>
        <a:bodyPr/>
        <a:lstStyle/>
        <a:p>
          <a:endParaRPr lang="pt-BR" sz="1800">
            <a:latin typeface="Montserrat" panose="00000500000000000000" pitchFamily="2" charset="0"/>
          </a:endParaRPr>
        </a:p>
      </dgm:t>
    </dgm:pt>
    <dgm:pt modelId="{AB947828-7134-43D2-9BE3-3E40D1BD8A04}" type="sibTrans" cxnId="{C9B66B3A-5359-4E19-BE06-12D94080955A}">
      <dgm:prSet/>
      <dgm:spPr/>
      <dgm:t>
        <a:bodyPr/>
        <a:lstStyle/>
        <a:p>
          <a:endParaRPr lang="pt-BR" sz="1800">
            <a:latin typeface="Montserrat" panose="00000500000000000000" pitchFamily="2" charset="0"/>
          </a:endParaRPr>
        </a:p>
      </dgm:t>
    </dgm:pt>
    <dgm:pt modelId="{89E79941-AD52-4FA0-9AA0-262E29F72F4B}">
      <dgm:prSet phldrT="[Texto]" custT="1"/>
      <dgm:spPr/>
      <dgm:t>
        <a:bodyPr/>
        <a:lstStyle/>
        <a:p>
          <a:pPr>
            <a:buClrTx/>
            <a:buSzTx/>
            <a:buFontTx/>
            <a:buNone/>
          </a:pPr>
          <a:r>
            <a:rPr lang="pt-BR" sz="1400" dirty="0">
              <a:latin typeface="Montserrat" panose="00000500000000000000" pitchFamily="2" charset="0"/>
            </a:rPr>
            <a:t>2. Escrever o nome do arquivo</a:t>
          </a:r>
        </a:p>
      </dgm:t>
    </dgm:pt>
    <dgm:pt modelId="{5EBF11E9-75A0-4D05-80B1-6099D3FD2655}" type="parTrans" cxnId="{6E72328B-E794-4BBA-A704-50E3E512DD93}">
      <dgm:prSet/>
      <dgm:spPr/>
      <dgm:t>
        <a:bodyPr/>
        <a:lstStyle/>
        <a:p>
          <a:endParaRPr lang="pt-BR" sz="1800">
            <a:latin typeface="Montserrat" panose="00000500000000000000" pitchFamily="2" charset="0"/>
          </a:endParaRPr>
        </a:p>
      </dgm:t>
    </dgm:pt>
    <dgm:pt modelId="{E5843706-51E9-4F36-A6E0-30BF3D7E8CED}" type="sibTrans" cxnId="{6E72328B-E794-4BBA-A704-50E3E512DD93}">
      <dgm:prSet/>
      <dgm:spPr/>
      <dgm:t>
        <a:bodyPr/>
        <a:lstStyle/>
        <a:p>
          <a:endParaRPr lang="pt-BR" sz="1800">
            <a:latin typeface="Montserrat" panose="00000500000000000000" pitchFamily="2" charset="0"/>
          </a:endParaRPr>
        </a:p>
      </dgm:t>
    </dgm:pt>
    <dgm:pt modelId="{079BA4DD-A1D2-4C31-B87F-839744520E4A}">
      <dgm:prSet phldrT="[Texto]" custT="1"/>
      <dgm:spPr/>
      <dgm:t>
        <a:bodyPr/>
        <a:lstStyle/>
        <a:p>
          <a:pPr>
            <a:buClrTx/>
            <a:buSzTx/>
            <a:buFontTx/>
            <a:buNone/>
          </a:pPr>
          <a:r>
            <a:rPr lang="pt-BR" sz="1400" dirty="0">
              <a:latin typeface="Montserrat" panose="00000500000000000000" pitchFamily="2" charset="0"/>
            </a:rPr>
            <a:t>3. Pressionar [enter]</a:t>
          </a:r>
        </a:p>
      </dgm:t>
    </dgm:pt>
    <dgm:pt modelId="{805065B5-CA1D-46EC-81D7-C74F0F68935C}" type="parTrans" cxnId="{CCA76B9F-FF9C-4BFA-B584-FB9758B12332}">
      <dgm:prSet/>
      <dgm:spPr/>
      <dgm:t>
        <a:bodyPr/>
        <a:lstStyle/>
        <a:p>
          <a:endParaRPr lang="pt-BR" sz="1800">
            <a:latin typeface="Montserrat" panose="00000500000000000000" pitchFamily="2" charset="0"/>
          </a:endParaRPr>
        </a:p>
      </dgm:t>
    </dgm:pt>
    <dgm:pt modelId="{39BC9696-1C8A-4F09-8B0A-14F1846E01C2}" type="sibTrans" cxnId="{CCA76B9F-FF9C-4BFA-B584-FB9758B12332}">
      <dgm:prSet/>
      <dgm:spPr/>
      <dgm:t>
        <a:bodyPr/>
        <a:lstStyle/>
        <a:p>
          <a:endParaRPr lang="pt-BR" sz="1800">
            <a:latin typeface="Montserrat" panose="00000500000000000000" pitchFamily="2" charset="0"/>
          </a:endParaRPr>
        </a:p>
      </dgm:t>
    </dgm:pt>
    <dgm:pt modelId="{7C1BB82E-1C63-4221-A0B6-687DCCB9194B}">
      <dgm:prSet custT="1"/>
      <dgm:spPr/>
      <dgm:t>
        <a:bodyPr/>
        <a:lstStyle/>
        <a:p>
          <a:r>
            <a:rPr lang="pt-BR" sz="1400" dirty="0">
              <a:latin typeface="Montserrat" panose="00000500000000000000" pitchFamily="2" charset="0"/>
            </a:rPr>
            <a:t>1. Selecionar célula</a:t>
          </a:r>
        </a:p>
      </dgm:t>
    </dgm:pt>
    <dgm:pt modelId="{7731FA5C-AA8B-4A0F-B8D2-0F1350A45E0E}" type="parTrans" cxnId="{8FD0E8BD-337D-4198-AB39-997EA4CD4264}">
      <dgm:prSet/>
      <dgm:spPr/>
      <dgm:t>
        <a:bodyPr/>
        <a:lstStyle/>
        <a:p>
          <a:endParaRPr lang="pt-BR" sz="1800"/>
        </a:p>
      </dgm:t>
    </dgm:pt>
    <dgm:pt modelId="{3E38FB22-26FC-474A-BEAB-A167CBBBB30F}" type="sibTrans" cxnId="{8FD0E8BD-337D-4198-AB39-997EA4CD4264}">
      <dgm:prSet/>
      <dgm:spPr/>
      <dgm:t>
        <a:bodyPr/>
        <a:lstStyle/>
        <a:p>
          <a:endParaRPr lang="pt-BR" sz="1800"/>
        </a:p>
      </dgm:t>
    </dgm:pt>
    <dgm:pt modelId="{8DEB1227-5823-4950-889F-54186B163D43}">
      <dgm:prSet custT="1"/>
      <dgm:spPr/>
      <dgm:t>
        <a:bodyPr/>
        <a:lstStyle/>
        <a:p>
          <a:r>
            <a:rPr lang="pt-BR" sz="1400" dirty="0">
              <a:latin typeface="Montserrat" panose="00000500000000000000" pitchFamily="2" charset="0"/>
            </a:rPr>
            <a:t>2. Escrever o nome do produto</a:t>
          </a:r>
        </a:p>
      </dgm:t>
    </dgm:pt>
    <dgm:pt modelId="{44A2BA9C-EF73-4537-970B-86C020D1D79D}" type="parTrans" cxnId="{02BFC2C5-E583-4AC7-8873-1FB54FCEF6EA}">
      <dgm:prSet/>
      <dgm:spPr/>
      <dgm:t>
        <a:bodyPr/>
        <a:lstStyle/>
        <a:p>
          <a:endParaRPr lang="pt-BR" sz="1800"/>
        </a:p>
      </dgm:t>
    </dgm:pt>
    <dgm:pt modelId="{0D0D48F2-30C9-4878-8935-C41EF9A1BDD8}" type="sibTrans" cxnId="{02BFC2C5-E583-4AC7-8873-1FB54FCEF6EA}">
      <dgm:prSet/>
      <dgm:spPr/>
      <dgm:t>
        <a:bodyPr/>
        <a:lstStyle/>
        <a:p>
          <a:endParaRPr lang="pt-BR" sz="1800"/>
        </a:p>
      </dgm:t>
    </dgm:pt>
    <dgm:pt modelId="{33379329-DF1D-4B9C-A984-388B3E95A381}">
      <dgm:prSet custT="1"/>
      <dgm:spPr/>
      <dgm:t>
        <a:bodyPr/>
        <a:lstStyle/>
        <a:p>
          <a:r>
            <a:rPr lang="pt-BR" sz="1400" dirty="0">
              <a:latin typeface="Montserrat" panose="00000500000000000000" pitchFamily="2" charset="0"/>
            </a:rPr>
            <a:t>3. Pressionar [enter]</a:t>
          </a:r>
        </a:p>
      </dgm:t>
    </dgm:pt>
    <dgm:pt modelId="{AC5DCEC7-952D-42A1-8AEC-81F6B7020B60}" type="parTrans" cxnId="{68AC2B5F-2D2D-4E8D-B8E7-5188BE33308E}">
      <dgm:prSet/>
      <dgm:spPr/>
      <dgm:t>
        <a:bodyPr/>
        <a:lstStyle/>
        <a:p>
          <a:endParaRPr lang="pt-BR" sz="1800"/>
        </a:p>
      </dgm:t>
    </dgm:pt>
    <dgm:pt modelId="{AE538E3F-7F8B-4874-A4EF-F4E5F3149D07}" type="sibTrans" cxnId="{68AC2B5F-2D2D-4E8D-B8E7-5188BE33308E}">
      <dgm:prSet/>
      <dgm:spPr/>
      <dgm:t>
        <a:bodyPr/>
        <a:lstStyle/>
        <a:p>
          <a:endParaRPr lang="pt-BR" sz="1800"/>
        </a:p>
      </dgm:t>
    </dgm:pt>
    <dgm:pt modelId="{CDACF8F0-1446-44E2-A812-411C1DC5104B}">
      <dgm:prSet custT="1"/>
      <dgm:spPr/>
      <dgm:t>
        <a:bodyPr/>
        <a:lstStyle/>
        <a:p>
          <a:r>
            <a:rPr lang="pt-BR" sz="1400" dirty="0">
              <a:latin typeface="Montserrat" panose="00000500000000000000" pitchFamily="2" charset="0"/>
            </a:rPr>
            <a:t>1. Selecionar célula</a:t>
          </a:r>
          <a:endParaRPr kumimoji="0" lang="pt-BR" sz="1400" b="0" i="0" u="none" strike="noStrike" cap="none" spc="0" normalizeH="0" baseline="0" dirty="0">
            <a:ln/>
            <a:effectLst/>
            <a:uFillTx/>
            <a:latin typeface="Montserrat" panose="00000500000000000000" pitchFamily="2" charset="0"/>
            <a:ea typeface="+mn-ea"/>
            <a:cs typeface="+mn-cs"/>
            <a:sym typeface="Barlow Condensed"/>
          </a:endParaRPr>
        </a:p>
      </dgm:t>
    </dgm:pt>
    <dgm:pt modelId="{6EE2F087-5081-48F6-AC09-0AB4BDD86F09}" type="parTrans" cxnId="{2A5ABD56-7111-4BDB-8710-680F42E71263}">
      <dgm:prSet/>
      <dgm:spPr/>
      <dgm:t>
        <a:bodyPr/>
        <a:lstStyle/>
        <a:p>
          <a:endParaRPr lang="pt-BR"/>
        </a:p>
      </dgm:t>
    </dgm:pt>
    <dgm:pt modelId="{F10F2AFC-977C-49B0-A078-8883FA8709C4}" type="sibTrans" cxnId="{2A5ABD56-7111-4BDB-8710-680F42E71263}">
      <dgm:prSet/>
      <dgm:spPr/>
      <dgm:t>
        <a:bodyPr/>
        <a:lstStyle/>
        <a:p>
          <a:endParaRPr lang="pt-BR"/>
        </a:p>
      </dgm:t>
    </dgm:pt>
    <dgm:pt modelId="{655E2208-82E1-4C67-B7CD-022F33A5D1AA}">
      <dgm:prSet custT="1"/>
      <dgm:spPr/>
      <dgm:t>
        <a:bodyPr/>
        <a:lstStyle/>
        <a:p>
          <a:r>
            <a:rPr lang="pt-BR" sz="1400" dirty="0">
              <a:latin typeface="Montserrat" panose="00000500000000000000" pitchFamily="2" charset="0"/>
            </a:rPr>
            <a:t>2. Escrever os dados de forecast</a:t>
          </a:r>
        </a:p>
      </dgm:t>
    </dgm:pt>
    <dgm:pt modelId="{BED7C0A2-C340-4EB4-9C6C-E76C4DF8BEE9}" type="parTrans" cxnId="{569DBF4C-A641-4290-B3A6-81A05A017313}">
      <dgm:prSet/>
      <dgm:spPr/>
      <dgm:t>
        <a:bodyPr/>
        <a:lstStyle/>
        <a:p>
          <a:endParaRPr lang="pt-BR"/>
        </a:p>
      </dgm:t>
    </dgm:pt>
    <dgm:pt modelId="{21DFE4FC-6372-4E13-9D9A-FD4A0D001C0F}" type="sibTrans" cxnId="{569DBF4C-A641-4290-B3A6-81A05A017313}">
      <dgm:prSet/>
      <dgm:spPr/>
      <dgm:t>
        <a:bodyPr/>
        <a:lstStyle/>
        <a:p>
          <a:endParaRPr lang="pt-BR"/>
        </a:p>
      </dgm:t>
    </dgm:pt>
    <dgm:pt modelId="{505F31AD-08C6-4ED6-8849-934D10C7C0D5}">
      <dgm:prSet custT="1"/>
      <dgm:spPr/>
      <dgm:t>
        <a:bodyPr/>
        <a:lstStyle/>
        <a:p>
          <a:r>
            <a:rPr lang="pt-BR" sz="1400" dirty="0">
              <a:latin typeface="Montserrat" panose="00000500000000000000" pitchFamily="2" charset="0"/>
            </a:rPr>
            <a:t>4. Pressionar [enter]</a:t>
          </a:r>
        </a:p>
      </dgm:t>
    </dgm:pt>
    <dgm:pt modelId="{41CB31EC-B7B5-4194-AF1B-96149F04A801}" type="parTrans" cxnId="{59A478D5-7116-4EEC-AB4B-F2C38797B218}">
      <dgm:prSet/>
      <dgm:spPr/>
      <dgm:t>
        <a:bodyPr/>
        <a:lstStyle/>
        <a:p>
          <a:endParaRPr lang="pt-BR"/>
        </a:p>
      </dgm:t>
    </dgm:pt>
    <dgm:pt modelId="{FD43FC40-769B-455D-9283-2CFD0BCA7D72}" type="sibTrans" cxnId="{59A478D5-7116-4EEC-AB4B-F2C38797B218}">
      <dgm:prSet/>
      <dgm:spPr/>
      <dgm:t>
        <a:bodyPr/>
        <a:lstStyle/>
        <a:p>
          <a:endParaRPr lang="pt-BR"/>
        </a:p>
      </dgm:t>
    </dgm:pt>
    <dgm:pt modelId="{CA335F47-4F03-4371-8270-ABBF43F861DB}">
      <dgm:prSet custT="1"/>
      <dgm:spPr/>
      <dgm:t>
        <a:bodyPr/>
        <a:lstStyle/>
        <a:p>
          <a:r>
            <a:rPr lang="pt-BR" sz="1400" dirty="0">
              <a:latin typeface="Montserrat" panose="00000500000000000000" pitchFamily="2" charset="0"/>
            </a:rPr>
            <a:t>1. Clicar em salvar</a:t>
          </a:r>
        </a:p>
      </dgm:t>
    </dgm:pt>
    <dgm:pt modelId="{F1A23365-23D6-4804-A410-F43E9B7B5E0B}" type="parTrans" cxnId="{7BA86492-39D9-4E81-ABAC-92E2995F5CB6}">
      <dgm:prSet/>
      <dgm:spPr/>
      <dgm:t>
        <a:bodyPr/>
        <a:lstStyle/>
        <a:p>
          <a:endParaRPr lang="pt-BR"/>
        </a:p>
      </dgm:t>
    </dgm:pt>
    <dgm:pt modelId="{CC8FD1B4-8A3D-424C-AD96-C0FC0A9CCCCE}" type="sibTrans" cxnId="{7BA86492-39D9-4E81-ABAC-92E2995F5CB6}">
      <dgm:prSet/>
      <dgm:spPr/>
      <dgm:t>
        <a:bodyPr/>
        <a:lstStyle/>
        <a:p>
          <a:endParaRPr lang="pt-BR"/>
        </a:p>
      </dgm:t>
    </dgm:pt>
    <dgm:pt modelId="{27B0D295-2598-4712-A906-D8584AE629DB}">
      <dgm:prSet custT="1"/>
      <dgm:spPr/>
      <dgm:t>
        <a:bodyPr/>
        <a:lstStyle/>
        <a:p>
          <a:r>
            <a:rPr lang="pt-BR" sz="1400" dirty="0">
              <a:latin typeface="Montserrat" panose="00000500000000000000" pitchFamily="2" charset="0"/>
            </a:rPr>
            <a:t>1. Abrir impressão</a:t>
          </a:r>
        </a:p>
      </dgm:t>
    </dgm:pt>
    <dgm:pt modelId="{8FA0CE71-C54A-4D83-8979-6A20DFA6F0E6}" type="parTrans" cxnId="{D137EDB7-1202-4B62-991A-7C08FE1FB7BC}">
      <dgm:prSet/>
      <dgm:spPr/>
      <dgm:t>
        <a:bodyPr/>
        <a:lstStyle/>
        <a:p>
          <a:endParaRPr lang="pt-BR"/>
        </a:p>
      </dgm:t>
    </dgm:pt>
    <dgm:pt modelId="{52BE20EB-1FF2-4879-AC7A-B72FB5F87B69}" type="sibTrans" cxnId="{D137EDB7-1202-4B62-991A-7C08FE1FB7BC}">
      <dgm:prSet/>
      <dgm:spPr/>
      <dgm:t>
        <a:bodyPr/>
        <a:lstStyle/>
        <a:p>
          <a:endParaRPr lang="pt-BR"/>
        </a:p>
      </dgm:t>
    </dgm:pt>
    <dgm:pt modelId="{5FF1576C-A71A-4E74-9367-583675238014}">
      <dgm:prSet custT="1"/>
      <dgm:spPr/>
      <dgm:t>
        <a:bodyPr/>
        <a:lstStyle/>
        <a:p>
          <a:r>
            <a:rPr lang="pt-BR" sz="1400" dirty="0">
              <a:latin typeface="Montserrat" panose="00000500000000000000" pitchFamily="2" charset="0"/>
            </a:rPr>
            <a:t>2. Selecionar tipo pdf</a:t>
          </a:r>
        </a:p>
      </dgm:t>
    </dgm:pt>
    <dgm:pt modelId="{55ABDC93-2342-453D-A2CA-1AF7D6AB32CE}" type="parTrans" cxnId="{BBA45251-E8E7-40E8-8376-C159CFBE5A3A}">
      <dgm:prSet/>
      <dgm:spPr/>
      <dgm:t>
        <a:bodyPr/>
        <a:lstStyle/>
        <a:p>
          <a:endParaRPr lang="pt-BR"/>
        </a:p>
      </dgm:t>
    </dgm:pt>
    <dgm:pt modelId="{B4F325FB-3F19-4A3D-92B0-BAFB68437499}" type="sibTrans" cxnId="{BBA45251-E8E7-40E8-8376-C159CFBE5A3A}">
      <dgm:prSet/>
      <dgm:spPr/>
      <dgm:t>
        <a:bodyPr/>
        <a:lstStyle/>
        <a:p>
          <a:endParaRPr lang="pt-BR"/>
        </a:p>
      </dgm:t>
    </dgm:pt>
    <dgm:pt modelId="{97816AC6-848B-4EA0-9765-75CCF551DE89}">
      <dgm:prSet custT="1"/>
      <dgm:spPr/>
      <dgm:t>
        <a:bodyPr/>
        <a:lstStyle/>
        <a:p>
          <a:r>
            <a:rPr kumimoji="0" lang="pt-BR" sz="1400" b="0" i="0" u="none" strike="noStrike" cap="none" spc="0" normalizeH="0" baseline="0" dirty="0">
              <a:ln/>
              <a:effectLst/>
              <a:uFillTx/>
              <a:latin typeface="Montserrat" panose="00000500000000000000" pitchFamily="2" charset="0"/>
              <a:ea typeface="+mn-ea"/>
              <a:cs typeface="+mn-cs"/>
              <a:sym typeface="Barlow Condensed"/>
            </a:rPr>
            <a:t>1. Acessar Gmail</a:t>
          </a:r>
        </a:p>
      </dgm:t>
    </dgm:pt>
    <dgm:pt modelId="{41287987-74DD-40E6-906F-6F354A01EE50}" type="parTrans" cxnId="{E95D4807-8D93-4B20-883C-130E1A4A2A17}">
      <dgm:prSet/>
      <dgm:spPr/>
      <dgm:t>
        <a:bodyPr/>
        <a:lstStyle/>
        <a:p>
          <a:endParaRPr lang="pt-BR"/>
        </a:p>
      </dgm:t>
    </dgm:pt>
    <dgm:pt modelId="{D31BEB27-F8B0-4BA3-8959-FCFADD27A5C3}" type="sibTrans" cxnId="{E95D4807-8D93-4B20-883C-130E1A4A2A17}">
      <dgm:prSet/>
      <dgm:spPr/>
      <dgm:t>
        <a:bodyPr/>
        <a:lstStyle/>
        <a:p>
          <a:endParaRPr lang="pt-BR"/>
        </a:p>
      </dgm:t>
    </dgm:pt>
    <dgm:pt modelId="{7AEB0C90-EDDE-4C9A-9E86-80CE1F0C5218}">
      <dgm:prSet custT="1"/>
      <dgm:spPr/>
      <dgm:t>
        <a:bodyPr/>
        <a:lstStyle/>
        <a:p>
          <a:r>
            <a:rPr kumimoji="0" lang="pt-BR" sz="1400" b="0" i="0" u="none" strike="noStrike" cap="none" spc="0" normalizeH="0" baseline="0" dirty="0">
              <a:ln/>
              <a:effectLst/>
              <a:uFillTx/>
              <a:latin typeface="Montserrat" panose="00000500000000000000" pitchFamily="2" charset="0"/>
              <a:ea typeface="+mn-ea"/>
              <a:cs typeface="+mn-cs"/>
              <a:sym typeface="Barlow Condensed"/>
            </a:rPr>
            <a:t>2. Criar e-mail</a:t>
          </a:r>
        </a:p>
      </dgm:t>
    </dgm:pt>
    <dgm:pt modelId="{7F7E419C-4153-4945-A985-312D849D159A}" type="parTrans" cxnId="{892E8CA5-FAF4-4DFD-8395-3517009DC98E}">
      <dgm:prSet/>
      <dgm:spPr/>
      <dgm:t>
        <a:bodyPr/>
        <a:lstStyle/>
        <a:p>
          <a:endParaRPr lang="pt-BR"/>
        </a:p>
      </dgm:t>
    </dgm:pt>
    <dgm:pt modelId="{B449BE90-9793-4187-BA7D-A8F291F7233A}" type="sibTrans" cxnId="{892E8CA5-FAF4-4DFD-8395-3517009DC98E}">
      <dgm:prSet/>
      <dgm:spPr/>
      <dgm:t>
        <a:bodyPr/>
        <a:lstStyle/>
        <a:p>
          <a:endParaRPr lang="pt-BR"/>
        </a:p>
      </dgm:t>
    </dgm:pt>
    <dgm:pt modelId="{6F915FD1-22E7-4117-9600-190CB6FE49C2}">
      <dgm:prSet custT="1"/>
      <dgm:spPr/>
      <dgm:t>
        <a:bodyPr/>
        <a:lstStyle/>
        <a:p>
          <a:r>
            <a:rPr lang="pt-BR" sz="1400" dirty="0">
              <a:latin typeface="Montserrat" panose="00000500000000000000" pitchFamily="2" charset="0"/>
            </a:rPr>
            <a:t>3.Mover para a próxima célula</a:t>
          </a:r>
        </a:p>
      </dgm:t>
    </dgm:pt>
    <dgm:pt modelId="{095467A0-4D0F-4161-A260-97038EB2E26B}" type="parTrans" cxnId="{EEBC6DD8-0548-42C7-95E6-4BBE5543477D}">
      <dgm:prSet/>
      <dgm:spPr/>
      <dgm:t>
        <a:bodyPr/>
        <a:lstStyle/>
        <a:p>
          <a:endParaRPr lang="pt-BR"/>
        </a:p>
      </dgm:t>
    </dgm:pt>
    <dgm:pt modelId="{47FFCB95-6904-4A9A-AAC3-8F3543E93AFE}" type="sibTrans" cxnId="{EEBC6DD8-0548-42C7-95E6-4BBE5543477D}">
      <dgm:prSet/>
      <dgm:spPr/>
      <dgm:t>
        <a:bodyPr/>
        <a:lstStyle/>
        <a:p>
          <a:endParaRPr lang="pt-BR"/>
        </a:p>
      </dgm:t>
    </dgm:pt>
    <dgm:pt modelId="{4F6C3EA0-E9A3-4A73-B13B-CFDF40F214A4}">
      <dgm:prSet custT="1"/>
      <dgm:spPr/>
      <dgm:t>
        <a:bodyPr/>
        <a:lstStyle/>
        <a:p>
          <a:r>
            <a:rPr lang="pt-BR" sz="1400" dirty="0">
              <a:latin typeface="Montserrat" panose="00000500000000000000" pitchFamily="2" charset="0"/>
            </a:rPr>
            <a:t>3. Nomear arquivo</a:t>
          </a:r>
        </a:p>
      </dgm:t>
    </dgm:pt>
    <dgm:pt modelId="{D51907AE-0A09-4434-B3B6-D6D284AEC650}" type="parTrans" cxnId="{7A4C3CD5-D1A5-4C7E-AFCE-4609AC826820}">
      <dgm:prSet/>
      <dgm:spPr/>
      <dgm:t>
        <a:bodyPr/>
        <a:lstStyle/>
        <a:p>
          <a:endParaRPr lang="pt-BR"/>
        </a:p>
      </dgm:t>
    </dgm:pt>
    <dgm:pt modelId="{5D3A5D0C-44F1-4402-A6EB-37492E9331C3}" type="sibTrans" cxnId="{7A4C3CD5-D1A5-4C7E-AFCE-4609AC826820}">
      <dgm:prSet/>
      <dgm:spPr/>
      <dgm:t>
        <a:bodyPr/>
        <a:lstStyle/>
        <a:p>
          <a:endParaRPr lang="pt-BR"/>
        </a:p>
      </dgm:t>
    </dgm:pt>
    <dgm:pt modelId="{B68BC336-3C0F-4C15-B4DE-DD955F43F334}">
      <dgm:prSet custT="1"/>
      <dgm:spPr/>
      <dgm:t>
        <a:bodyPr/>
        <a:lstStyle/>
        <a:p>
          <a:r>
            <a:rPr kumimoji="0" lang="pt-BR" sz="1400" b="0" i="0" u="none" strike="noStrike" cap="none" spc="0" normalizeH="0" baseline="0" dirty="0">
              <a:ln/>
              <a:effectLst/>
              <a:uFillTx/>
              <a:latin typeface="Montserrat" panose="00000500000000000000" pitchFamily="2" charset="0"/>
              <a:ea typeface="+mn-ea"/>
              <a:cs typeface="+mn-cs"/>
              <a:sym typeface="Barlow Condensed"/>
            </a:rPr>
            <a:t>3. Definir campos do e-mail</a:t>
          </a:r>
        </a:p>
      </dgm:t>
    </dgm:pt>
    <dgm:pt modelId="{D99A93AE-7A0A-4122-B965-8FD4A678F868}" type="parTrans" cxnId="{E5AC3915-67A0-42AD-8C47-5AEA9849D2ED}">
      <dgm:prSet/>
      <dgm:spPr/>
      <dgm:t>
        <a:bodyPr/>
        <a:lstStyle/>
        <a:p>
          <a:endParaRPr lang="pt-BR"/>
        </a:p>
      </dgm:t>
    </dgm:pt>
    <dgm:pt modelId="{797012EE-FE22-497D-98CB-5D1AE34E5978}" type="sibTrans" cxnId="{E5AC3915-67A0-42AD-8C47-5AEA9849D2ED}">
      <dgm:prSet/>
      <dgm:spPr/>
      <dgm:t>
        <a:bodyPr/>
        <a:lstStyle/>
        <a:p>
          <a:endParaRPr lang="pt-BR"/>
        </a:p>
      </dgm:t>
    </dgm:pt>
    <dgm:pt modelId="{DE3BF7A7-09EB-4667-850D-69EC75148712}">
      <dgm:prSet custT="1"/>
      <dgm:spPr/>
      <dgm:t>
        <a:bodyPr/>
        <a:lstStyle/>
        <a:p>
          <a:r>
            <a:rPr kumimoji="0" lang="pt-BR" sz="1400" b="0" i="0" u="none" strike="noStrike" cap="none" spc="0" normalizeH="0" baseline="0" dirty="0">
              <a:ln/>
              <a:effectLst/>
              <a:uFillTx/>
              <a:latin typeface="Montserrat" panose="00000500000000000000" pitchFamily="2" charset="0"/>
              <a:ea typeface="+mn-ea"/>
              <a:cs typeface="+mn-cs"/>
              <a:sym typeface="Barlow Condensed"/>
            </a:rPr>
            <a:t>4. Anexar arquivo</a:t>
          </a:r>
        </a:p>
      </dgm:t>
    </dgm:pt>
    <dgm:pt modelId="{4AC36F04-FC96-41B0-A140-4ED36DE33D08}" type="parTrans" cxnId="{1380CA00-574A-4BDF-9062-67D10752FD13}">
      <dgm:prSet/>
      <dgm:spPr/>
      <dgm:t>
        <a:bodyPr/>
        <a:lstStyle/>
        <a:p>
          <a:endParaRPr lang="pt-BR"/>
        </a:p>
      </dgm:t>
    </dgm:pt>
    <dgm:pt modelId="{35091AD2-6941-4CF8-B6A9-8DF5CC5E0220}" type="sibTrans" cxnId="{1380CA00-574A-4BDF-9062-67D10752FD13}">
      <dgm:prSet/>
      <dgm:spPr/>
      <dgm:t>
        <a:bodyPr/>
        <a:lstStyle/>
        <a:p>
          <a:endParaRPr lang="pt-BR"/>
        </a:p>
      </dgm:t>
    </dgm:pt>
    <dgm:pt modelId="{C9F76CAD-B1D2-42F3-83BB-C7881951B55D}">
      <dgm:prSet custT="1"/>
      <dgm:spPr/>
      <dgm:t>
        <a:bodyPr/>
        <a:lstStyle/>
        <a:p>
          <a:r>
            <a:rPr kumimoji="0" lang="pt-BR" sz="1400" b="0" i="0" u="none" strike="noStrike" cap="none" spc="0" normalizeH="0" baseline="0" dirty="0">
              <a:ln/>
              <a:effectLst/>
              <a:uFillTx/>
              <a:latin typeface="Montserrat" panose="00000500000000000000" pitchFamily="2" charset="0"/>
              <a:ea typeface="+mn-ea"/>
              <a:cs typeface="+mn-cs"/>
              <a:sym typeface="Barlow Condensed"/>
            </a:rPr>
            <a:t>5. Enviar e-mail</a:t>
          </a:r>
        </a:p>
      </dgm:t>
    </dgm:pt>
    <dgm:pt modelId="{1B5B88EF-1D8E-4827-9896-1FFBBFC6450F}" type="parTrans" cxnId="{2A0E5C6D-C564-4ECB-91C2-2282C5DB59D7}">
      <dgm:prSet/>
      <dgm:spPr/>
      <dgm:t>
        <a:bodyPr/>
        <a:lstStyle/>
        <a:p>
          <a:endParaRPr lang="pt-BR"/>
        </a:p>
      </dgm:t>
    </dgm:pt>
    <dgm:pt modelId="{2E2D73D8-83E1-411A-84FE-DDB5C4A0E547}" type="sibTrans" cxnId="{2A0E5C6D-C564-4ECB-91C2-2282C5DB59D7}">
      <dgm:prSet/>
      <dgm:spPr/>
      <dgm:t>
        <a:bodyPr/>
        <a:lstStyle/>
        <a:p>
          <a:endParaRPr lang="pt-BR"/>
        </a:p>
      </dgm:t>
    </dgm:pt>
    <dgm:pt modelId="{C2273E95-D741-4943-8FCA-F26D2F8F725A}" type="pres">
      <dgm:prSet presAssocID="{06B4E6E8-62C9-4EB9-80CE-F95A4B2B91E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F3E1A76-9B72-49D7-A9AE-E29B65DA8578}" type="pres">
      <dgm:prSet presAssocID="{200BF98E-8FE9-479A-9891-3132B9667784}" presName="root" presStyleCnt="0"/>
      <dgm:spPr/>
    </dgm:pt>
    <dgm:pt modelId="{03853888-A641-46B3-BD67-50FFC59710C4}" type="pres">
      <dgm:prSet presAssocID="{200BF98E-8FE9-479A-9891-3132B9667784}" presName="rootComposite" presStyleCnt="0"/>
      <dgm:spPr/>
    </dgm:pt>
    <dgm:pt modelId="{1A1DC784-F235-462F-858A-F73B2ADECD64}" type="pres">
      <dgm:prSet presAssocID="{200BF98E-8FE9-479A-9891-3132B9667784}" presName="rootText" presStyleLbl="node1" presStyleIdx="0" presStyleCnt="6"/>
      <dgm:spPr/>
    </dgm:pt>
    <dgm:pt modelId="{F1604F1D-3666-4FB1-87EA-D87C4669CD65}" type="pres">
      <dgm:prSet presAssocID="{200BF98E-8FE9-479A-9891-3132B9667784}" presName="rootConnector" presStyleLbl="node1" presStyleIdx="0" presStyleCnt="6"/>
      <dgm:spPr/>
    </dgm:pt>
    <dgm:pt modelId="{F3C75388-1FBD-442B-8BE4-A94D0CF8E6E5}" type="pres">
      <dgm:prSet presAssocID="{200BF98E-8FE9-479A-9891-3132B9667784}" presName="childShape" presStyleCnt="0"/>
      <dgm:spPr/>
    </dgm:pt>
    <dgm:pt modelId="{0070E590-9B8C-4249-832B-231BA6E0CB01}" type="pres">
      <dgm:prSet presAssocID="{4D76EAC6-7FA3-4EB8-A220-766ED94317C7}" presName="Name13" presStyleLbl="parChTrans1D2" presStyleIdx="0" presStyleCnt="19"/>
      <dgm:spPr/>
    </dgm:pt>
    <dgm:pt modelId="{9C66E17B-3DBF-4CC2-A7A0-13A60FE32F00}" type="pres">
      <dgm:prSet presAssocID="{2E78045A-3866-4F47-AB6F-098279ED8046}" presName="childText" presStyleLbl="bgAcc1" presStyleIdx="0" presStyleCnt="19">
        <dgm:presLayoutVars>
          <dgm:bulletEnabled val="1"/>
        </dgm:presLayoutVars>
      </dgm:prSet>
      <dgm:spPr/>
    </dgm:pt>
    <dgm:pt modelId="{38D68C91-379E-42D7-8B05-F25BD6171352}" type="pres">
      <dgm:prSet presAssocID="{5EBF11E9-75A0-4D05-80B1-6099D3FD2655}" presName="Name13" presStyleLbl="parChTrans1D2" presStyleIdx="1" presStyleCnt="19"/>
      <dgm:spPr/>
    </dgm:pt>
    <dgm:pt modelId="{B62F544C-B220-4540-81F8-03E8D7519A9F}" type="pres">
      <dgm:prSet presAssocID="{89E79941-AD52-4FA0-9AA0-262E29F72F4B}" presName="childText" presStyleLbl="bgAcc1" presStyleIdx="1" presStyleCnt="19">
        <dgm:presLayoutVars>
          <dgm:bulletEnabled val="1"/>
        </dgm:presLayoutVars>
      </dgm:prSet>
      <dgm:spPr/>
    </dgm:pt>
    <dgm:pt modelId="{A13827E9-D5AF-43AB-8D0C-A1025A87A8C8}" type="pres">
      <dgm:prSet presAssocID="{805065B5-CA1D-46EC-81D7-C74F0F68935C}" presName="Name13" presStyleLbl="parChTrans1D2" presStyleIdx="2" presStyleCnt="19"/>
      <dgm:spPr/>
    </dgm:pt>
    <dgm:pt modelId="{2729014A-3C4C-442E-B856-375B20FACA5B}" type="pres">
      <dgm:prSet presAssocID="{079BA4DD-A1D2-4C31-B87F-839744520E4A}" presName="childText" presStyleLbl="bgAcc1" presStyleIdx="2" presStyleCnt="19">
        <dgm:presLayoutVars>
          <dgm:bulletEnabled val="1"/>
        </dgm:presLayoutVars>
      </dgm:prSet>
      <dgm:spPr/>
    </dgm:pt>
    <dgm:pt modelId="{15DE419E-6D1F-40AA-8182-B5E6AD1D75E0}" type="pres">
      <dgm:prSet presAssocID="{04E3ACE0-E9D0-45C8-B147-33EEEB3A0CF2}" presName="root" presStyleCnt="0"/>
      <dgm:spPr/>
    </dgm:pt>
    <dgm:pt modelId="{2001AAE8-58AD-4F39-BD1E-AE7BAB01825C}" type="pres">
      <dgm:prSet presAssocID="{04E3ACE0-E9D0-45C8-B147-33EEEB3A0CF2}" presName="rootComposite" presStyleCnt="0"/>
      <dgm:spPr/>
    </dgm:pt>
    <dgm:pt modelId="{0F40784E-1469-4863-A2F5-92CCCF34005B}" type="pres">
      <dgm:prSet presAssocID="{04E3ACE0-E9D0-45C8-B147-33EEEB3A0CF2}" presName="rootText" presStyleLbl="node1" presStyleIdx="1" presStyleCnt="6" custScaleY="131279"/>
      <dgm:spPr/>
    </dgm:pt>
    <dgm:pt modelId="{95993107-1281-4952-8934-E4B5BDEC3CFF}" type="pres">
      <dgm:prSet presAssocID="{04E3ACE0-E9D0-45C8-B147-33EEEB3A0CF2}" presName="rootConnector" presStyleLbl="node1" presStyleIdx="1" presStyleCnt="6"/>
      <dgm:spPr/>
    </dgm:pt>
    <dgm:pt modelId="{AEF1D10A-0005-48FC-A271-3401CCE87782}" type="pres">
      <dgm:prSet presAssocID="{04E3ACE0-E9D0-45C8-B147-33EEEB3A0CF2}" presName="childShape" presStyleCnt="0"/>
      <dgm:spPr/>
    </dgm:pt>
    <dgm:pt modelId="{371022BB-E53D-4F0D-93AC-7524DCCAA788}" type="pres">
      <dgm:prSet presAssocID="{7731FA5C-AA8B-4A0F-B8D2-0F1350A45E0E}" presName="Name13" presStyleLbl="parChTrans1D2" presStyleIdx="3" presStyleCnt="19"/>
      <dgm:spPr/>
    </dgm:pt>
    <dgm:pt modelId="{B5ECAB0C-D7D4-4D5A-8782-A8CFADDA4AF0}" type="pres">
      <dgm:prSet presAssocID="{7C1BB82E-1C63-4221-A0B6-687DCCB9194B}" presName="childText" presStyleLbl="bgAcc1" presStyleIdx="3" presStyleCnt="19">
        <dgm:presLayoutVars>
          <dgm:bulletEnabled val="1"/>
        </dgm:presLayoutVars>
      </dgm:prSet>
      <dgm:spPr/>
    </dgm:pt>
    <dgm:pt modelId="{99B544D1-56C6-4292-BCB4-92196A84F11C}" type="pres">
      <dgm:prSet presAssocID="{44A2BA9C-EF73-4537-970B-86C020D1D79D}" presName="Name13" presStyleLbl="parChTrans1D2" presStyleIdx="4" presStyleCnt="19"/>
      <dgm:spPr/>
    </dgm:pt>
    <dgm:pt modelId="{F6960A0E-624F-4D72-B990-AA17D5C24954}" type="pres">
      <dgm:prSet presAssocID="{8DEB1227-5823-4950-889F-54186B163D43}" presName="childText" presStyleLbl="bgAcc1" presStyleIdx="4" presStyleCnt="19">
        <dgm:presLayoutVars>
          <dgm:bulletEnabled val="1"/>
        </dgm:presLayoutVars>
      </dgm:prSet>
      <dgm:spPr/>
    </dgm:pt>
    <dgm:pt modelId="{5A315801-971D-4371-85B7-5483C5360B12}" type="pres">
      <dgm:prSet presAssocID="{AC5DCEC7-952D-42A1-8AEC-81F6B7020B60}" presName="Name13" presStyleLbl="parChTrans1D2" presStyleIdx="5" presStyleCnt="19"/>
      <dgm:spPr/>
    </dgm:pt>
    <dgm:pt modelId="{1AE5455E-04B4-4B6D-A3B3-880741D62DE0}" type="pres">
      <dgm:prSet presAssocID="{33379329-DF1D-4B9C-A984-388B3E95A381}" presName="childText" presStyleLbl="bgAcc1" presStyleIdx="5" presStyleCnt="19">
        <dgm:presLayoutVars>
          <dgm:bulletEnabled val="1"/>
        </dgm:presLayoutVars>
      </dgm:prSet>
      <dgm:spPr/>
    </dgm:pt>
    <dgm:pt modelId="{FDB790E6-8068-41D6-A8FF-EE5C6BF0EF78}" type="pres">
      <dgm:prSet presAssocID="{1A876AF0-58B2-40F9-86BE-1E2DAC8CB84A}" presName="root" presStyleCnt="0"/>
      <dgm:spPr/>
    </dgm:pt>
    <dgm:pt modelId="{9CCC62D1-6D32-49D3-A1D6-3B94891EB548}" type="pres">
      <dgm:prSet presAssocID="{1A876AF0-58B2-40F9-86BE-1E2DAC8CB84A}" presName="rootComposite" presStyleCnt="0"/>
      <dgm:spPr/>
    </dgm:pt>
    <dgm:pt modelId="{9991ADB0-5402-4F58-A198-64D93C68F943}" type="pres">
      <dgm:prSet presAssocID="{1A876AF0-58B2-40F9-86BE-1E2DAC8CB84A}" presName="rootText" presStyleLbl="node1" presStyleIdx="2" presStyleCnt="6" custScaleY="127595"/>
      <dgm:spPr/>
    </dgm:pt>
    <dgm:pt modelId="{B2B34857-FFE3-4C5A-925B-37084C28E233}" type="pres">
      <dgm:prSet presAssocID="{1A876AF0-58B2-40F9-86BE-1E2DAC8CB84A}" presName="rootConnector" presStyleLbl="node1" presStyleIdx="2" presStyleCnt="6"/>
      <dgm:spPr/>
    </dgm:pt>
    <dgm:pt modelId="{85662B39-5F30-4504-81A1-55CBBBD46EB2}" type="pres">
      <dgm:prSet presAssocID="{1A876AF0-58B2-40F9-86BE-1E2DAC8CB84A}" presName="childShape" presStyleCnt="0"/>
      <dgm:spPr/>
    </dgm:pt>
    <dgm:pt modelId="{ABA33273-903F-4346-BF3E-BCF307B75E45}" type="pres">
      <dgm:prSet presAssocID="{6EE2F087-5081-48F6-AC09-0AB4BDD86F09}" presName="Name13" presStyleLbl="parChTrans1D2" presStyleIdx="6" presStyleCnt="19"/>
      <dgm:spPr/>
    </dgm:pt>
    <dgm:pt modelId="{B9CAA8A4-7370-4D24-BB9C-DF1700D0C83A}" type="pres">
      <dgm:prSet presAssocID="{CDACF8F0-1446-44E2-A812-411C1DC5104B}" presName="childText" presStyleLbl="bgAcc1" presStyleIdx="6" presStyleCnt="19">
        <dgm:presLayoutVars>
          <dgm:bulletEnabled val="1"/>
        </dgm:presLayoutVars>
      </dgm:prSet>
      <dgm:spPr/>
    </dgm:pt>
    <dgm:pt modelId="{A34FCCFB-B8DF-450C-825E-1B2C38FAEAF9}" type="pres">
      <dgm:prSet presAssocID="{BED7C0A2-C340-4EB4-9C6C-E76C4DF8BEE9}" presName="Name13" presStyleLbl="parChTrans1D2" presStyleIdx="7" presStyleCnt="19"/>
      <dgm:spPr/>
    </dgm:pt>
    <dgm:pt modelId="{6964DC38-6BC5-40D2-8D77-5C220DBAB160}" type="pres">
      <dgm:prSet presAssocID="{655E2208-82E1-4C67-B7CD-022F33A5D1AA}" presName="childText" presStyleLbl="bgAcc1" presStyleIdx="7" presStyleCnt="19">
        <dgm:presLayoutVars>
          <dgm:bulletEnabled val="1"/>
        </dgm:presLayoutVars>
      </dgm:prSet>
      <dgm:spPr/>
    </dgm:pt>
    <dgm:pt modelId="{1C461FB8-A57B-42D4-B897-63E4F6EA4AB9}" type="pres">
      <dgm:prSet presAssocID="{095467A0-4D0F-4161-A260-97038EB2E26B}" presName="Name13" presStyleLbl="parChTrans1D2" presStyleIdx="8" presStyleCnt="19"/>
      <dgm:spPr/>
    </dgm:pt>
    <dgm:pt modelId="{EFB41898-257E-49A3-8C7A-CF71389EF239}" type="pres">
      <dgm:prSet presAssocID="{6F915FD1-22E7-4117-9600-190CB6FE49C2}" presName="childText" presStyleLbl="bgAcc1" presStyleIdx="8" presStyleCnt="19" custScaleY="126721">
        <dgm:presLayoutVars>
          <dgm:bulletEnabled val="1"/>
        </dgm:presLayoutVars>
      </dgm:prSet>
      <dgm:spPr/>
    </dgm:pt>
    <dgm:pt modelId="{20294C5F-A5BD-4E77-BD80-BC7B23F6BE24}" type="pres">
      <dgm:prSet presAssocID="{41CB31EC-B7B5-4194-AF1B-96149F04A801}" presName="Name13" presStyleLbl="parChTrans1D2" presStyleIdx="9" presStyleCnt="19"/>
      <dgm:spPr/>
    </dgm:pt>
    <dgm:pt modelId="{693CB9C2-05E5-4519-838B-D6DFB3C355BE}" type="pres">
      <dgm:prSet presAssocID="{505F31AD-08C6-4ED6-8849-934D10C7C0D5}" presName="childText" presStyleLbl="bgAcc1" presStyleIdx="9" presStyleCnt="19">
        <dgm:presLayoutVars>
          <dgm:bulletEnabled val="1"/>
        </dgm:presLayoutVars>
      </dgm:prSet>
      <dgm:spPr/>
    </dgm:pt>
    <dgm:pt modelId="{3F31DEE1-486D-43C8-B47F-2958C7CF8B45}" type="pres">
      <dgm:prSet presAssocID="{25FD46E3-0AE3-43DC-909E-54E55CE508CD}" presName="root" presStyleCnt="0"/>
      <dgm:spPr/>
    </dgm:pt>
    <dgm:pt modelId="{E01C7035-0F4E-48CA-BB35-5BE00D4DBEF9}" type="pres">
      <dgm:prSet presAssocID="{25FD46E3-0AE3-43DC-909E-54E55CE508CD}" presName="rootComposite" presStyleCnt="0"/>
      <dgm:spPr/>
    </dgm:pt>
    <dgm:pt modelId="{5C9ACC26-8701-4143-B07B-0C0D9E1A0598}" type="pres">
      <dgm:prSet presAssocID="{25FD46E3-0AE3-43DC-909E-54E55CE508CD}" presName="rootText" presStyleLbl="node1" presStyleIdx="3" presStyleCnt="6"/>
      <dgm:spPr/>
    </dgm:pt>
    <dgm:pt modelId="{EE1AA93D-1827-445A-95F2-F6504C41F411}" type="pres">
      <dgm:prSet presAssocID="{25FD46E3-0AE3-43DC-909E-54E55CE508CD}" presName="rootConnector" presStyleLbl="node1" presStyleIdx="3" presStyleCnt="6"/>
      <dgm:spPr/>
    </dgm:pt>
    <dgm:pt modelId="{C5762105-0A54-4CBF-A80B-E7F9AD1FF243}" type="pres">
      <dgm:prSet presAssocID="{25FD46E3-0AE3-43DC-909E-54E55CE508CD}" presName="childShape" presStyleCnt="0"/>
      <dgm:spPr/>
    </dgm:pt>
    <dgm:pt modelId="{4097AFA2-3DDF-4D60-BEB6-6EEDE618A963}" type="pres">
      <dgm:prSet presAssocID="{F1A23365-23D6-4804-A410-F43E9B7B5E0B}" presName="Name13" presStyleLbl="parChTrans1D2" presStyleIdx="10" presStyleCnt="19"/>
      <dgm:spPr/>
    </dgm:pt>
    <dgm:pt modelId="{2494397C-020F-4425-A619-30B39D9B1827}" type="pres">
      <dgm:prSet presAssocID="{CA335F47-4F03-4371-8270-ABBF43F861DB}" presName="childText" presStyleLbl="bgAcc1" presStyleIdx="10" presStyleCnt="19">
        <dgm:presLayoutVars>
          <dgm:bulletEnabled val="1"/>
        </dgm:presLayoutVars>
      </dgm:prSet>
      <dgm:spPr/>
    </dgm:pt>
    <dgm:pt modelId="{213EEFE7-F70B-4A38-9164-858007C2DD64}" type="pres">
      <dgm:prSet presAssocID="{4FEA545D-E844-4D6F-8B8E-D5C0BD64D7FF}" presName="root" presStyleCnt="0"/>
      <dgm:spPr/>
    </dgm:pt>
    <dgm:pt modelId="{75660D80-2D0D-47F6-9E70-29E91FD57847}" type="pres">
      <dgm:prSet presAssocID="{4FEA545D-E844-4D6F-8B8E-D5C0BD64D7FF}" presName="rootComposite" presStyleCnt="0"/>
      <dgm:spPr/>
    </dgm:pt>
    <dgm:pt modelId="{9A5B6C41-1B28-480F-897B-6E52752D2A10}" type="pres">
      <dgm:prSet presAssocID="{4FEA545D-E844-4D6F-8B8E-D5C0BD64D7FF}" presName="rootText" presStyleLbl="node1" presStyleIdx="4" presStyleCnt="6"/>
      <dgm:spPr/>
    </dgm:pt>
    <dgm:pt modelId="{0A14F97D-768E-4836-8A59-A2C3704A05A8}" type="pres">
      <dgm:prSet presAssocID="{4FEA545D-E844-4D6F-8B8E-D5C0BD64D7FF}" presName="rootConnector" presStyleLbl="node1" presStyleIdx="4" presStyleCnt="6"/>
      <dgm:spPr/>
    </dgm:pt>
    <dgm:pt modelId="{AA698663-CF04-4C82-91DB-EA70E7C13488}" type="pres">
      <dgm:prSet presAssocID="{4FEA545D-E844-4D6F-8B8E-D5C0BD64D7FF}" presName="childShape" presStyleCnt="0"/>
      <dgm:spPr/>
    </dgm:pt>
    <dgm:pt modelId="{D991DAEA-EC44-40F3-B65D-AC3BA2060B4B}" type="pres">
      <dgm:prSet presAssocID="{8FA0CE71-C54A-4D83-8979-6A20DFA6F0E6}" presName="Name13" presStyleLbl="parChTrans1D2" presStyleIdx="11" presStyleCnt="19"/>
      <dgm:spPr/>
    </dgm:pt>
    <dgm:pt modelId="{514B779C-F953-4A91-9C08-185861CE7F08}" type="pres">
      <dgm:prSet presAssocID="{27B0D295-2598-4712-A906-D8584AE629DB}" presName="childText" presStyleLbl="bgAcc1" presStyleIdx="11" presStyleCnt="19">
        <dgm:presLayoutVars>
          <dgm:bulletEnabled val="1"/>
        </dgm:presLayoutVars>
      </dgm:prSet>
      <dgm:spPr/>
    </dgm:pt>
    <dgm:pt modelId="{1A1AFB47-E6E6-4872-B06F-62DCFE48510C}" type="pres">
      <dgm:prSet presAssocID="{55ABDC93-2342-453D-A2CA-1AF7D6AB32CE}" presName="Name13" presStyleLbl="parChTrans1D2" presStyleIdx="12" presStyleCnt="19"/>
      <dgm:spPr/>
    </dgm:pt>
    <dgm:pt modelId="{CD23C3C7-12B4-45A5-B26E-5596D1593A0E}" type="pres">
      <dgm:prSet presAssocID="{5FF1576C-A71A-4E74-9367-583675238014}" presName="childText" presStyleLbl="bgAcc1" presStyleIdx="12" presStyleCnt="19">
        <dgm:presLayoutVars>
          <dgm:bulletEnabled val="1"/>
        </dgm:presLayoutVars>
      </dgm:prSet>
      <dgm:spPr/>
    </dgm:pt>
    <dgm:pt modelId="{1B96B70F-A660-45A1-989A-DDF9FB1DC92F}" type="pres">
      <dgm:prSet presAssocID="{D51907AE-0A09-4434-B3B6-D6D284AEC650}" presName="Name13" presStyleLbl="parChTrans1D2" presStyleIdx="13" presStyleCnt="19"/>
      <dgm:spPr/>
    </dgm:pt>
    <dgm:pt modelId="{CF7F7086-61F5-4AF9-AD91-577DF3FFB927}" type="pres">
      <dgm:prSet presAssocID="{4F6C3EA0-E9A3-4A73-B13B-CFDF40F214A4}" presName="childText" presStyleLbl="bgAcc1" presStyleIdx="13" presStyleCnt="19">
        <dgm:presLayoutVars>
          <dgm:bulletEnabled val="1"/>
        </dgm:presLayoutVars>
      </dgm:prSet>
      <dgm:spPr/>
    </dgm:pt>
    <dgm:pt modelId="{2BACDD10-CD4C-4652-A29C-ACF99C67AA8B}" type="pres">
      <dgm:prSet presAssocID="{8ED83FE9-31DF-47F7-AF54-43567BF784FA}" presName="root" presStyleCnt="0"/>
      <dgm:spPr/>
    </dgm:pt>
    <dgm:pt modelId="{10E6E0B6-01C5-4600-A3A4-A9111BE9B4C6}" type="pres">
      <dgm:prSet presAssocID="{8ED83FE9-31DF-47F7-AF54-43567BF784FA}" presName="rootComposite" presStyleCnt="0"/>
      <dgm:spPr/>
    </dgm:pt>
    <dgm:pt modelId="{C0E5E214-FC97-468B-ADBC-D79033DD780C}" type="pres">
      <dgm:prSet presAssocID="{8ED83FE9-31DF-47F7-AF54-43567BF784FA}" presName="rootText" presStyleLbl="node1" presStyleIdx="5" presStyleCnt="6"/>
      <dgm:spPr/>
    </dgm:pt>
    <dgm:pt modelId="{1DB4DFB7-40A1-40FB-8C90-F11B652B16CC}" type="pres">
      <dgm:prSet presAssocID="{8ED83FE9-31DF-47F7-AF54-43567BF784FA}" presName="rootConnector" presStyleLbl="node1" presStyleIdx="5" presStyleCnt="6"/>
      <dgm:spPr/>
    </dgm:pt>
    <dgm:pt modelId="{A2524EA0-3127-4696-9F82-2F6CE08A68DA}" type="pres">
      <dgm:prSet presAssocID="{8ED83FE9-31DF-47F7-AF54-43567BF784FA}" presName="childShape" presStyleCnt="0"/>
      <dgm:spPr/>
    </dgm:pt>
    <dgm:pt modelId="{4C557931-48C2-4FDC-B98B-2C064C5CA2B3}" type="pres">
      <dgm:prSet presAssocID="{41287987-74DD-40E6-906F-6F354A01EE50}" presName="Name13" presStyleLbl="parChTrans1D2" presStyleIdx="14" presStyleCnt="19"/>
      <dgm:spPr/>
    </dgm:pt>
    <dgm:pt modelId="{ED1D2338-4496-4541-905E-145AD5728C2C}" type="pres">
      <dgm:prSet presAssocID="{97816AC6-848B-4EA0-9765-75CCF551DE89}" presName="childText" presStyleLbl="bgAcc1" presStyleIdx="14" presStyleCnt="19">
        <dgm:presLayoutVars>
          <dgm:bulletEnabled val="1"/>
        </dgm:presLayoutVars>
      </dgm:prSet>
      <dgm:spPr/>
    </dgm:pt>
    <dgm:pt modelId="{73FAF54A-982F-49AD-BCA3-E279CD6A431D}" type="pres">
      <dgm:prSet presAssocID="{7F7E419C-4153-4945-A985-312D849D159A}" presName="Name13" presStyleLbl="parChTrans1D2" presStyleIdx="15" presStyleCnt="19"/>
      <dgm:spPr/>
    </dgm:pt>
    <dgm:pt modelId="{FF0F3F9C-9364-4ED3-AF6E-F249ED325A5C}" type="pres">
      <dgm:prSet presAssocID="{7AEB0C90-EDDE-4C9A-9E86-80CE1F0C5218}" presName="childText" presStyleLbl="bgAcc1" presStyleIdx="15" presStyleCnt="19">
        <dgm:presLayoutVars>
          <dgm:bulletEnabled val="1"/>
        </dgm:presLayoutVars>
      </dgm:prSet>
      <dgm:spPr/>
    </dgm:pt>
    <dgm:pt modelId="{1DBC0D5E-777F-4A1A-A802-802AFE8F0551}" type="pres">
      <dgm:prSet presAssocID="{D99A93AE-7A0A-4122-B965-8FD4A678F868}" presName="Name13" presStyleLbl="parChTrans1D2" presStyleIdx="16" presStyleCnt="19"/>
      <dgm:spPr/>
    </dgm:pt>
    <dgm:pt modelId="{4F322C56-0394-4C7D-8797-9E0E5DB86A18}" type="pres">
      <dgm:prSet presAssocID="{B68BC336-3C0F-4C15-B4DE-DD955F43F334}" presName="childText" presStyleLbl="bgAcc1" presStyleIdx="16" presStyleCnt="19">
        <dgm:presLayoutVars>
          <dgm:bulletEnabled val="1"/>
        </dgm:presLayoutVars>
      </dgm:prSet>
      <dgm:spPr/>
    </dgm:pt>
    <dgm:pt modelId="{CBB39E7A-7249-4E6C-9260-9F770C9ED07B}" type="pres">
      <dgm:prSet presAssocID="{4AC36F04-FC96-41B0-A140-4ED36DE33D08}" presName="Name13" presStyleLbl="parChTrans1D2" presStyleIdx="17" presStyleCnt="19"/>
      <dgm:spPr/>
    </dgm:pt>
    <dgm:pt modelId="{6968FC1B-140F-4357-8726-70E69A0F9796}" type="pres">
      <dgm:prSet presAssocID="{DE3BF7A7-09EB-4667-850D-69EC75148712}" presName="childText" presStyleLbl="bgAcc1" presStyleIdx="17" presStyleCnt="19">
        <dgm:presLayoutVars>
          <dgm:bulletEnabled val="1"/>
        </dgm:presLayoutVars>
      </dgm:prSet>
      <dgm:spPr/>
    </dgm:pt>
    <dgm:pt modelId="{F8EE530E-4558-41FE-B804-60497A197AA7}" type="pres">
      <dgm:prSet presAssocID="{1B5B88EF-1D8E-4827-9896-1FFBBFC6450F}" presName="Name13" presStyleLbl="parChTrans1D2" presStyleIdx="18" presStyleCnt="19"/>
      <dgm:spPr/>
    </dgm:pt>
    <dgm:pt modelId="{6BEA9C7D-37E1-4A96-8D83-D4106592063D}" type="pres">
      <dgm:prSet presAssocID="{C9F76CAD-B1D2-42F3-83BB-C7881951B55D}" presName="childText" presStyleLbl="bgAcc1" presStyleIdx="18" presStyleCnt="19">
        <dgm:presLayoutVars>
          <dgm:bulletEnabled val="1"/>
        </dgm:presLayoutVars>
      </dgm:prSet>
      <dgm:spPr/>
    </dgm:pt>
  </dgm:ptLst>
  <dgm:cxnLst>
    <dgm:cxn modelId="{1380CA00-574A-4BDF-9062-67D10752FD13}" srcId="{8ED83FE9-31DF-47F7-AF54-43567BF784FA}" destId="{DE3BF7A7-09EB-4667-850D-69EC75148712}" srcOrd="3" destOrd="0" parTransId="{4AC36F04-FC96-41B0-A140-4ED36DE33D08}" sibTransId="{35091AD2-6941-4CF8-B6A9-8DF5CC5E0220}"/>
    <dgm:cxn modelId="{F142C204-17CF-4F89-88DA-3E6392EEB080}" type="presOf" srcId="{27B0D295-2598-4712-A906-D8584AE629DB}" destId="{514B779C-F953-4A91-9C08-185861CE7F08}" srcOrd="0" destOrd="0" presId="urn:microsoft.com/office/officeart/2005/8/layout/hierarchy3"/>
    <dgm:cxn modelId="{E95D4807-8D93-4B20-883C-130E1A4A2A17}" srcId="{8ED83FE9-31DF-47F7-AF54-43567BF784FA}" destId="{97816AC6-848B-4EA0-9765-75CCF551DE89}" srcOrd="0" destOrd="0" parTransId="{41287987-74DD-40E6-906F-6F354A01EE50}" sibTransId="{D31BEB27-F8B0-4BA3-8959-FCFADD27A5C3}"/>
    <dgm:cxn modelId="{C741620D-3609-4BE9-BF47-1FDD30F96F0F}" srcId="{06B4E6E8-62C9-4EB9-80CE-F95A4B2B91EA}" destId="{04E3ACE0-E9D0-45C8-B147-33EEEB3A0CF2}" srcOrd="1" destOrd="0" parTransId="{FE940039-0015-43C5-A789-E059DA54CB4B}" sibTransId="{E8769646-3092-4D9C-A98B-936DE54CFF88}"/>
    <dgm:cxn modelId="{C24DE612-7B43-40DA-B5FF-285357CBEDA3}" type="presOf" srcId="{4F6C3EA0-E9A3-4A73-B13B-CFDF40F214A4}" destId="{CF7F7086-61F5-4AF9-AD91-577DF3FFB927}" srcOrd="0" destOrd="0" presId="urn:microsoft.com/office/officeart/2005/8/layout/hierarchy3"/>
    <dgm:cxn modelId="{E5AC3915-67A0-42AD-8C47-5AEA9849D2ED}" srcId="{8ED83FE9-31DF-47F7-AF54-43567BF784FA}" destId="{B68BC336-3C0F-4C15-B4DE-DD955F43F334}" srcOrd="2" destOrd="0" parTransId="{D99A93AE-7A0A-4122-B965-8FD4A678F868}" sibTransId="{797012EE-FE22-497D-98CB-5D1AE34E5978}"/>
    <dgm:cxn modelId="{744CAE15-06D2-41D8-9EF4-81C39740A3AB}" type="presOf" srcId="{095467A0-4D0F-4161-A260-97038EB2E26B}" destId="{1C461FB8-A57B-42D4-B897-63E4F6EA4AB9}" srcOrd="0" destOrd="0" presId="urn:microsoft.com/office/officeart/2005/8/layout/hierarchy3"/>
    <dgm:cxn modelId="{AC4BC116-7D1A-4F31-8FFF-4D84DC62B1DB}" type="presOf" srcId="{06B4E6E8-62C9-4EB9-80CE-F95A4B2B91EA}" destId="{C2273E95-D741-4943-8FCA-F26D2F8F725A}" srcOrd="0" destOrd="0" presId="urn:microsoft.com/office/officeart/2005/8/layout/hierarchy3"/>
    <dgm:cxn modelId="{670F681B-B998-4565-8B32-BFFE32A41C30}" type="presOf" srcId="{7F7E419C-4153-4945-A985-312D849D159A}" destId="{73FAF54A-982F-49AD-BCA3-E279CD6A431D}" srcOrd="0" destOrd="0" presId="urn:microsoft.com/office/officeart/2005/8/layout/hierarchy3"/>
    <dgm:cxn modelId="{8139701C-5944-4C6B-85E3-459E4DCB916E}" srcId="{06B4E6E8-62C9-4EB9-80CE-F95A4B2B91EA}" destId="{8ED83FE9-31DF-47F7-AF54-43567BF784FA}" srcOrd="5" destOrd="0" parTransId="{2F4C8576-9EE9-49F4-AF79-998FE3DFAC43}" sibTransId="{838020B1-96C0-470B-A975-EBD13E428BD1}"/>
    <dgm:cxn modelId="{FB9B371D-E73C-4BEB-A12A-36611EB9E504}" type="presOf" srcId="{200BF98E-8FE9-479A-9891-3132B9667784}" destId="{1A1DC784-F235-462F-858A-F73B2ADECD64}" srcOrd="0" destOrd="0" presId="urn:microsoft.com/office/officeart/2005/8/layout/hierarchy3"/>
    <dgm:cxn modelId="{0306C625-35D0-4B9A-97F4-FD2FD7FCBE2D}" type="presOf" srcId="{2E78045A-3866-4F47-AB6F-098279ED8046}" destId="{9C66E17B-3DBF-4CC2-A7A0-13A60FE32F00}" srcOrd="0" destOrd="0" presId="urn:microsoft.com/office/officeart/2005/8/layout/hierarchy3"/>
    <dgm:cxn modelId="{F0501D29-E4F6-4437-AFCF-377070C45DFA}" type="presOf" srcId="{97816AC6-848B-4EA0-9765-75CCF551DE89}" destId="{ED1D2338-4496-4541-905E-145AD5728C2C}" srcOrd="0" destOrd="0" presId="urn:microsoft.com/office/officeart/2005/8/layout/hierarchy3"/>
    <dgm:cxn modelId="{8945DC36-8109-438E-ABBF-C7AE1CF8FA32}" type="presOf" srcId="{F1A23365-23D6-4804-A410-F43E9B7B5E0B}" destId="{4097AFA2-3DDF-4D60-BEB6-6EEDE618A963}" srcOrd="0" destOrd="0" presId="urn:microsoft.com/office/officeart/2005/8/layout/hierarchy3"/>
    <dgm:cxn modelId="{696FEA36-AC0F-4449-83F9-01E392371EBC}" type="presOf" srcId="{D99A93AE-7A0A-4122-B965-8FD4A678F868}" destId="{1DBC0D5E-777F-4A1A-A802-802AFE8F0551}" srcOrd="0" destOrd="0" presId="urn:microsoft.com/office/officeart/2005/8/layout/hierarchy3"/>
    <dgm:cxn modelId="{D9C69037-E0CA-41C5-8DEC-9A4EB53178C6}" srcId="{06B4E6E8-62C9-4EB9-80CE-F95A4B2B91EA}" destId="{4FEA545D-E844-4D6F-8B8E-D5C0BD64D7FF}" srcOrd="4" destOrd="0" parTransId="{2FA56448-4E2A-4448-B31A-B91562EA546C}" sibTransId="{24A40B31-A4FC-4BD8-BF52-0C761192E816}"/>
    <dgm:cxn modelId="{C9B66B3A-5359-4E19-BE06-12D94080955A}" srcId="{200BF98E-8FE9-479A-9891-3132B9667784}" destId="{2E78045A-3866-4F47-AB6F-098279ED8046}" srcOrd="0" destOrd="0" parTransId="{4D76EAC6-7FA3-4EB8-A220-766ED94317C7}" sibTransId="{AB947828-7134-43D2-9BE3-3E40D1BD8A04}"/>
    <dgm:cxn modelId="{2F044E3A-CEA1-40F7-AEAB-37CBE9F6BC66}" type="presOf" srcId="{CDACF8F0-1446-44E2-A812-411C1DC5104B}" destId="{B9CAA8A4-7370-4D24-BB9C-DF1700D0C83A}" srcOrd="0" destOrd="0" presId="urn:microsoft.com/office/officeart/2005/8/layout/hierarchy3"/>
    <dgm:cxn modelId="{19EB7C3E-50F1-485B-A2C8-0981427C5B94}" type="presOf" srcId="{7C1BB82E-1C63-4221-A0B6-687DCCB9194B}" destId="{B5ECAB0C-D7D4-4D5A-8782-A8CFADDA4AF0}" srcOrd="0" destOrd="0" presId="urn:microsoft.com/office/officeart/2005/8/layout/hierarchy3"/>
    <dgm:cxn modelId="{0F54C63E-4958-48B7-A9AB-0211FD21EB80}" type="presOf" srcId="{BED7C0A2-C340-4EB4-9C6C-E76C4DF8BEE9}" destId="{A34FCCFB-B8DF-450C-825E-1B2C38FAEAF9}" srcOrd="0" destOrd="0" presId="urn:microsoft.com/office/officeart/2005/8/layout/hierarchy3"/>
    <dgm:cxn modelId="{341AAC40-21C0-4610-9FE6-ACBDC08085E4}" type="presOf" srcId="{4FEA545D-E844-4D6F-8B8E-D5C0BD64D7FF}" destId="{9A5B6C41-1B28-480F-897B-6E52752D2A10}" srcOrd="0" destOrd="0" presId="urn:microsoft.com/office/officeart/2005/8/layout/hierarchy3"/>
    <dgm:cxn modelId="{6C8F075D-4445-4479-AE10-67CC54B66F88}" type="presOf" srcId="{C9F76CAD-B1D2-42F3-83BB-C7881951B55D}" destId="{6BEA9C7D-37E1-4A96-8D83-D4106592063D}" srcOrd="0" destOrd="0" presId="urn:microsoft.com/office/officeart/2005/8/layout/hierarchy3"/>
    <dgm:cxn modelId="{BEBDBB5D-FFB2-461F-9F0F-6A33FEBDE7E0}" type="presOf" srcId="{7731FA5C-AA8B-4A0F-B8D2-0F1350A45E0E}" destId="{371022BB-E53D-4F0D-93AC-7524DCCAA788}" srcOrd="0" destOrd="0" presId="urn:microsoft.com/office/officeart/2005/8/layout/hierarchy3"/>
    <dgm:cxn modelId="{68AC2B5F-2D2D-4E8D-B8E7-5188BE33308E}" srcId="{04E3ACE0-E9D0-45C8-B147-33EEEB3A0CF2}" destId="{33379329-DF1D-4B9C-A984-388B3E95A381}" srcOrd="2" destOrd="0" parTransId="{AC5DCEC7-952D-42A1-8AEC-81F6B7020B60}" sibTransId="{AE538E3F-7F8B-4874-A4EF-F4E5F3149D07}"/>
    <dgm:cxn modelId="{506A5560-254C-44DE-BF3A-C6CFD6D189B0}" type="presOf" srcId="{1A876AF0-58B2-40F9-86BE-1E2DAC8CB84A}" destId="{9991ADB0-5402-4F58-A198-64D93C68F943}" srcOrd="0" destOrd="0" presId="urn:microsoft.com/office/officeart/2005/8/layout/hierarchy3"/>
    <dgm:cxn modelId="{E0D2F061-38F6-45FA-843D-496D3A933E44}" type="presOf" srcId="{8ED83FE9-31DF-47F7-AF54-43567BF784FA}" destId="{C0E5E214-FC97-468B-ADBC-D79033DD780C}" srcOrd="0" destOrd="0" presId="urn:microsoft.com/office/officeart/2005/8/layout/hierarchy3"/>
    <dgm:cxn modelId="{0CBC2262-420E-4A8C-9B00-C2A992D5527F}" type="presOf" srcId="{B68BC336-3C0F-4C15-B4DE-DD955F43F334}" destId="{4F322C56-0394-4C7D-8797-9E0E5DB86A18}" srcOrd="0" destOrd="0" presId="urn:microsoft.com/office/officeart/2005/8/layout/hierarchy3"/>
    <dgm:cxn modelId="{2B45A262-E496-4148-87CD-BF5362FE43BC}" type="presOf" srcId="{55ABDC93-2342-453D-A2CA-1AF7D6AB32CE}" destId="{1A1AFB47-E6E6-4872-B06F-62DCFE48510C}" srcOrd="0" destOrd="0" presId="urn:microsoft.com/office/officeart/2005/8/layout/hierarchy3"/>
    <dgm:cxn modelId="{BD00B146-0E21-4CA2-B703-4E9D9EA30006}" type="presOf" srcId="{4AC36F04-FC96-41B0-A140-4ED36DE33D08}" destId="{CBB39E7A-7249-4E6C-9260-9F770C9ED07B}" srcOrd="0" destOrd="0" presId="urn:microsoft.com/office/officeart/2005/8/layout/hierarchy3"/>
    <dgm:cxn modelId="{D49C8B4C-AC1F-4450-9FC2-0C23ADF4A148}" type="presOf" srcId="{5FF1576C-A71A-4E74-9367-583675238014}" destId="{CD23C3C7-12B4-45A5-B26E-5596D1593A0E}" srcOrd="0" destOrd="0" presId="urn:microsoft.com/office/officeart/2005/8/layout/hierarchy3"/>
    <dgm:cxn modelId="{569DBF4C-A641-4290-B3A6-81A05A017313}" srcId="{1A876AF0-58B2-40F9-86BE-1E2DAC8CB84A}" destId="{655E2208-82E1-4C67-B7CD-022F33A5D1AA}" srcOrd="1" destOrd="0" parTransId="{BED7C0A2-C340-4EB4-9C6C-E76C4DF8BEE9}" sibTransId="{21DFE4FC-6372-4E13-9D9A-FD4A0D001C0F}"/>
    <dgm:cxn modelId="{2A0E5C6D-C564-4ECB-91C2-2282C5DB59D7}" srcId="{8ED83FE9-31DF-47F7-AF54-43567BF784FA}" destId="{C9F76CAD-B1D2-42F3-83BB-C7881951B55D}" srcOrd="4" destOrd="0" parTransId="{1B5B88EF-1D8E-4827-9896-1FFBBFC6450F}" sibTransId="{2E2D73D8-83E1-411A-84FE-DDB5C4A0E547}"/>
    <dgm:cxn modelId="{BBA45251-E8E7-40E8-8376-C159CFBE5A3A}" srcId="{4FEA545D-E844-4D6F-8B8E-D5C0BD64D7FF}" destId="{5FF1576C-A71A-4E74-9367-583675238014}" srcOrd="1" destOrd="0" parTransId="{55ABDC93-2342-453D-A2CA-1AF7D6AB32CE}" sibTransId="{B4F325FB-3F19-4A3D-92B0-BAFB68437499}"/>
    <dgm:cxn modelId="{4485E071-C9AE-40D6-9AFE-C06C185A516D}" type="presOf" srcId="{AC5DCEC7-952D-42A1-8AEC-81F6B7020B60}" destId="{5A315801-971D-4371-85B7-5483C5360B12}" srcOrd="0" destOrd="0" presId="urn:microsoft.com/office/officeart/2005/8/layout/hierarchy3"/>
    <dgm:cxn modelId="{2A5ABD56-7111-4BDB-8710-680F42E71263}" srcId="{1A876AF0-58B2-40F9-86BE-1E2DAC8CB84A}" destId="{CDACF8F0-1446-44E2-A812-411C1DC5104B}" srcOrd="0" destOrd="0" parTransId="{6EE2F087-5081-48F6-AC09-0AB4BDD86F09}" sibTransId="{F10F2AFC-977C-49B0-A078-8883FA8709C4}"/>
    <dgm:cxn modelId="{5C08A657-189A-45AA-8F86-9747F203ED5D}" type="presOf" srcId="{805065B5-CA1D-46EC-81D7-C74F0F68935C}" destId="{A13827E9-D5AF-43AB-8D0C-A1025A87A8C8}" srcOrd="0" destOrd="0" presId="urn:microsoft.com/office/officeart/2005/8/layout/hierarchy3"/>
    <dgm:cxn modelId="{6F603258-0AB9-4EA9-88D7-7325A42C3CB8}" type="presOf" srcId="{079BA4DD-A1D2-4C31-B87F-839744520E4A}" destId="{2729014A-3C4C-442E-B856-375B20FACA5B}" srcOrd="0" destOrd="0" presId="urn:microsoft.com/office/officeart/2005/8/layout/hierarchy3"/>
    <dgm:cxn modelId="{9CA4045A-02CC-462A-8876-AF5845E5D7B6}" type="presOf" srcId="{CA335F47-4F03-4371-8270-ABBF43F861DB}" destId="{2494397C-020F-4425-A619-30B39D9B1827}" srcOrd="0" destOrd="0" presId="urn:microsoft.com/office/officeart/2005/8/layout/hierarchy3"/>
    <dgm:cxn modelId="{4B021F80-7AB0-474B-9D87-DABA8DF69C9C}" type="presOf" srcId="{4D76EAC6-7FA3-4EB8-A220-766ED94317C7}" destId="{0070E590-9B8C-4249-832B-231BA6E0CB01}" srcOrd="0" destOrd="0" presId="urn:microsoft.com/office/officeart/2005/8/layout/hierarchy3"/>
    <dgm:cxn modelId="{5604AA8A-587F-41D8-8CAA-93EB2ADFC402}" srcId="{06B4E6E8-62C9-4EB9-80CE-F95A4B2B91EA}" destId="{1A876AF0-58B2-40F9-86BE-1E2DAC8CB84A}" srcOrd="2" destOrd="0" parTransId="{F3D9634A-5E3C-44FA-9E54-AEE7E6C4117D}" sibTransId="{69956289-4605-4207-8D57-71ACFC4C7610}"/>
    <dgm:cxn modelId="{0899048B-3C42-4A3E-AC0D-E55C5F857578}" type="presOf" srcId="{655E2208-82E1-4C67-B7CD-022F33A5D1AA}" destId="{6964DC38-6BC5-40D2-8D77-5C220DBAB160}" srcOrd="0" destOrd="0" presId="urn:microsoft.com/office/officeart/2005/8/layout/hierarchy3"/>
    <dgm:cxn modelId="{6E72328B-E794-4BBA-A704-50E3E512DD93}" srcId="{200BF98E-8FE9-479A-9891-3132B9667784}" destId="{89E79941-AD52-4FA0-9AA0-262E29F72F4B}" srcOrd="1" destOrd="0" parTransId="{5EBF11E9-75A0-4D05-80B1-6099D3FD2655}" sibTransId="{E5843706-51E9-4F36-A6E0-30BF3D7E8CED}"/>
    <dgm:cxn modelId="{3D4FF291-6B06-40C2-936E-BE5C859932D7}" srcId="{06B4E6E8-62C9-4EB9-80CE-F95A4B2B91EA}" destId="{200BF98E-8FE9-479A-9891-3132B9667784}" srcOrd="0" destOrd="0" parTransId="{D20A24FC-EFFB-4C36-8655-A6C54CF40D7A}" sibTransId="{10EA7326-52A5-4754-9416-218532626EE5}"/>
    <dgm:cxn modelId="{7BA86492-39D9-4E81-ABAC-92E2995F5CB6}" srcId="{25FD46E3-0AE3-43DC-909E-54E55CE508CD}" destId="{CA335F47-4F03-4371-8270-ABBF43F861DB}" srcOrd="0" destOrd="0" parTransId="{F1A23365-23D6-4804-A410-F43E9B7B5E0B}" sibTransId="{CC8FD1B4-8A3D-424C-AD96-C0FC0A9CCCCE}"/>
    <dgm:cxn modelId="{7F55F898-46E9-402F-BDDB-FCCF3A05D6AB}" type="presOf" srcId="{8DEB1227-5823-4950-889F-54186B163D43}" destId="{F6960A0E-624F-4D72-B990-AA17D5C24954}" srcOrd="0" destOrd="0" presId="urn:microsoft.com/office/officeart/2005/8/layout/hierarchy3"/>
    <dgm:cxn modelId="{6210449B-EC34-45D5-9B37-384D41B5C922}" type="presOf" srcId="{5EBF11E9-75A0-4D05-80B1-6099D3FD2655}" destId="{38D68C91-379E-42D7-8B05-F25BD6171352}" srcOrd="0" destOrd="0" presId="urn:microsoft.com/office/officeart/2005/8/layout/hierarchy3"/>
    <dgm:cxn modelId="{51C0A99C-F11E-4A43-9A22-9985B6855E54}" type="presOf" srcId="{25FD46E3-0AE3-43DC-909E-54E55CE508CD}" destId="{EE1AA93D-1827-445A-95F2-F6504C41F411}" srcOrd="1" destOrd="0" presId="urn:microsoft.com/office/officeart/2005/8/layout/hierarchy3"/>
    <dgm:cxn modelId="{985B0B9F-82B8-4FC5-A766-30250CE847AD}" type="presOf" srcId="{7AEB0C90-EDDE-4C9A-9E86-80CE1F0C5218}" destId="{FF0F3F9C-9364-4ED3-AF6E-F249ED325A5C}" srcOrd="0" destOrd="0" presId="urn:microsoft.com/office/officeart/2005/8/layout/hierarchy3"/>
    <dgm:cxn modelId="{CCA76B9F-FF9C-4BFA-B584-FB9758B12332}" srcId="{200BF98E-8FE9-479A-9891-3132B9667784}" destId="{079BA4DD-A1D2-4C31-B87F-839744520E4A}" srcOrd="2" destOrd="0" parTransId="{805065B5-CA1D-46EC-81D7-C74F0F68935C}" sibTransId="{39BC9696-1C8A-4F09-8B0A-14F1846E01C2}"/>
    <dgm:cxn modelId="{892E8CA5-FAF4-4DFD-8395-3517009DC98E}" srcId="{8ED83FE9-31DF-47F7-AF54-43567BF784FA}" destId="{7AEB0C90-EDDE-4C9A-9E86-80CE1F0C5218}" srcOrd="1" destOrd="0" parTransId="{7F7E419C-4153-4945-A985-312D849D159A}" sibTransId="{B449BE90-9793-4187-BA7D-A8F291F7233A}"/>
    <dgm:cxn modelId="{3DC6DCA5-A568-458C-AF4C-8167C64773DE}" type="presOf" srcId="{8FA0CE71-C54A-4D83-8979-6A20DFA6F0E6}" destId="{D991DAEA-EC44-40F3-B65D-AC3BA2060B4B}" srcOrd="0" destOrd="0" presId="urn:microsoft.com/office/officeart/2005/8/layout/hierarchy3"/>
    <dgm:cxn modelId="{76FBDAAB-A595-4D7C-ADEC-570B0134D9BE}" type="presOf" srcId="{41CB31EC-B7B5-4194-AF1B-96149F04A801}" destId="{20294C5F-A5BD-4E77-BD80-BC7B23F6BE24}" srcOrd="0" destOrd="0" presId="urn:microsoft.com/office/officeart/2005/8/layout/hierarchy3"/>
    <dgm:cxn modelId="{66AC5EAF-490A-4129-ABB3-AE1712730E2C}" type="presOf" srcId="{25FD46E3-0AE3-43DC-909E-54E55CE508CD}" destId="{5C9ACC26-8701-4143-B07B-0C0D9E1A0598}" srcOrd="0" destOrd="0" presId="urn:microsoft.com/office/officeart/2005/8/layout/hierarchy3"/>
    <dgm:cxn modelId="{FE8B18B4-99D3-4223-B8DA-F9BD8DE94B83}" type="presOf" srcId="{44A2BA9C-EF73-4537-970B-86C020D1D79D}" destId="{99B544D1-56C6-4292-BCB4-92196A84F11C}" srcOrd="0" destOrd="0" presId="urn:microsoft.com/office/officeart/2005/8/layout/hierarchy3"/>
    <dgm:cxn modelId="{2F128FB6-9C7E-4F43-AD2A-28CC4DA9CD7A}" type="presOf" srcId="{04E3ACE0-E9D0-45C8-B147-33EEEB3A0CF2}" destId="{0F40784E-1469-4863-A2F5-92CCCF34005B}" srcOrd="0" destOrd="0" presId="urn:microsoft.com/office/officeart/2005/8/layout/hierarchy3"/>
    <dgm:cxn modelId="{D137EDB7-1202-4B62-991A-7C08FE1FB7BC}" srcId="{4FEA545D-E844-4D6F-8B8E-D5C0BD64D7FF}" destId="{27B0D295-2598-4712-A906-D8584AE629DB}" srcOrd="0" destOrd="0" parTransId="{8FA0CE71-C54A-4D83-8979-6A20DFA6F0E6}" sibTransId="{52BE20EB-1FF2-4879-AC7A-B72FB5F87B69}"/>
    <dgm:cxn modelId="{8FD0E8BD-337D-4198-AB39-997EA4CD4264}" srcId="{04E3ACE0-E9D0-45C8-B147-33EEEB3A0CF2}" destId="{7C1BB82E-1C63-4221-A0B6-687DCCB9194B}" srcOrd="0" destOrd="0" parTransId="{7731FA5C-AA8B-4A0F-B8D2-0F1350A45E0E}" sibTransId="{3E38FB22-26FC-474A-BEAB-A167CBBBB30F}"/>
    <dgm:cxn modelId="{A3E174C1-5556-4B8B-AE99-504E584D82E9}" type="presOf" srcId="{8ED83FE9-31DF-47F7-AF54-43567BF784FA}" destId="{1DB4DFB7-40A1-40FB-8C90-F11B652B16CC}" srcOrd="1" destOrd="0" presId="urn:microsoft.com/office/officeart/2005/8/layout/hierarchy3"/>
    <dgm:cxn modelId="{D95BD3C1-6995-4A83-A868-2B2A84DE4807}" srcId="{06B4E6E8-62C9-4EB9-80CE-F95A4B2B91EA}" destId="{25FD46E3-0AE3-43DC-909E-54E55CE508CD}" srcOrd="3" destOrd="0" parTransId="{6C5D184C-B062-42DF-A80A-318E1BAEE96C}" sibTransId="{C0A53791-F51A-41AD-AD67-A344403BB8CD}"/>
    <dgm:cxn modelId="{2F7B02C2-7896-493E-BF49-232E0BB56BA6}" type="presOf" srcId="{6F915FD1-22E7-4117-9600-190CB6FE49C2}" destId="{EFB41898-257E-49A3-8C7A-CF71389EF239}" srcOrd="0" destOrd="0" presId="urn:microsoft.com/office/officeart/2005/8/layout/hierarchy3"/>
    <dgm:cxn modelId="{3414F7C4-EBA8-4031-B781-5E95944950B4}" type="presOf" srcId="{200BF98E-8FE9-479A-9891-3132B9667784}" destId="{F1604F1D-3666-4FB1-87EA-D87C4669CD65}" srcOrd="1" destOrd="0" presId="urn:microsoft.com/office/officeart/2005/8/layout/hierarchy3"/>
    <dgm:cxn modelId="{02BFC2C5-E583-4AC7-8873-1FB54FCEF6EA}" srcId="{04E3ACE0-E9D0-45C8-B147-33EEEB3A0CF2}" destId="{8DEB1227-5823-4950-889F-54186B163D43}" srcOrd="1" destOrd="0" parTransId="{44A2BA9C-EF73-4537-970B-86C020D1D79D}" sibTransId="{0D0D48F2-30C9-4878-8935-C41EF9A1BDD8}"/>
    <dgm:cxn modelId="{0D083CC9-EFD5-4B2D-B4FB-278FCF727C13}" type="presOf" srcId="{41287987-74DD-40E6-906F-6F354A01EE50}" destId="{4C557931-48C2-4FDC-B98B-2C064C5CA2B3}" srcOrd="0" destOrd="0" presId="urn:microsoft.com/office/officeart/2005/8/layout/hierarchy3"/>
    <dgm:cxn modelId="{C7817ED0-4464-435C-BB00-0AE7CA8532BC}" type="presOf" srcId="{04E3ACE0-E9D0-45C8-B147-33EEEB3A0CF2}" destId="{95993107-1281-4952-8934-E4B5BDEC3CFF}" srcOrd="1" destOrd="0" presId="urn:microsoft.com/office/officeart/2005/8/layout/hierarchy3"/>
    <dgm:cxn modelId="{CDA57ED2-9A55-47C7-A830-31F81BA352F6}" type="presOf" srcId="{33379329-DF1D-4B9C-A984-388B3E95A381}" destId="{1AE5455E-04B4-4B6D-A3B3-880741D62DE0}" srcOrd="0" destOrd="0" presId="urn:microsoft.com/office/officeart/2005/8/layout/hierarchy3"/>
    <dgm:cxn modelId="{7A4C3CD5-D1A5-4C7E-AFCE-4609AC826820}" srcId="{4FEA545D-E844-4D6F-8B8E-D5C0BD64D7FF}" destId="{4F6C3EA0-E9A3-4A73-B13B-CFDF40F214A4}" srcOrd="2" destOrd="0" parTransId="{D51907AE-0A09-4434-B3B6-D6D284AEC650}" sibTransId="{5D3A5D0C-44F1-4402-A6EB-37492E9331C3}"/>
    <dgm:cxn modelId="{59A478D5-7116-4EEC-AB4B-F2C38797B218}" srcId="{1A876AF0-58B2-40F9-86BE-1E2DAC8CB84A}" destId="{505F31AD-08C6-4ED6-8849-934D10C7C0D5}" srcOrd="3" destOrd="0" parTransId="{41CB31EC-B7B5-4194-AF1B-96149F04A801}" sibTransId="{FD43FC40-769B-455D-9283-2CFD0BCA7D72}"/>
    <dgm:cxn modelId="{EEBC6DD8-0548-42C7-95E6-4BBE5543477D}" srcId="{1A876AF0-58B2-40F9-86BE-1E2DAC8CB84A}" destId="{6F915FD1-22E7-4117-9600-190CB6FE49C2}" srcOrd="2" destOrd="0" parTransId="{095467A0-4D0F-4161-A260-97038EB2E26B}" sibTransId="{47FFCB95-6904-4A9A-AAC3-8F3543E93AFE}"/>
    <dgm:cxn modelId="{497DABD8-1846-4DFA-9515-DE73C0F961E8}" type="presOf" srcId="{1B5B88EF-1D8E-4827-9896-1FFBBFC6450F}" destId="{F8EE530E-4558-41FE-B804-60497A197AA7}" srcOrd="0" destOrd="0" presId="urn:microsoft.com/office/officeart/2005/8/layout/hierarchy3"/>
    <dgm:cxn modelId="{158600E2-1F4F-4B91-8DFB-6B6CEE8AB6DF}" type="presOf" srcId="{4FEA545D-E844-4D6F-8B8E-D5C0BD64D7FF}" destId="{0A14F97D-768E-4836-8A59-A2C3704A05A8}" srcOrd="1" destOrd="0" presId="urn:microsoft.com/office/officeart/2005/8/layout/hierarchy3"/>
    <dgm:cxn modelId="{2F2F89E7-45BB-4959-A42D-E58BCDDA8323}" type="presOf" srcId="{505F31AD-08C6-4ED6-8849-934D10C7C0D5}" destId="{693CB9C2-05E5-4519-838B-D6DFB3C355BE}" srcOrd="0" destOrd="0" presId="urn:microsoft.com/office/officeart/2005/8/layout/hierarchy3"/>
    <dgm:cxn modelId="{95DBB0E8-626B-4B40-8C65-0237B7DA0234}" type="presOf" srcId="{D51907AE-0A09-4434-B3B6-D6D284AEC650}" destId="{1B96B70F-A660-45A1-989A-DDF9FB1DC92F}" srcOrd="0" destOrd="0" presId="urn:microsoft.com/office/officeart/2005/8/layout/hierarchy3"/>
    <dgm:cxn modelId="{26A338F8-E055-43A8-A955-7F843CF6B34A}" type="presOf" srcId="{DE3BF7A7-09EB-4667-850D-69EC75148712}" destId="{6968FC1B-140F-4357-8726-70E69A0F9796}" srcOrd="0" destOrd="0" presId="urn:microsoft.com/office/officeart/2005/8/layout/hierarchy3"/>
    <dgm:cxn modelId="{57DFCAF9-ED7C-4ECA-8E00-57195E77C2D9}" type="presOf" srcId="{1A876AF0-58B2-40F9-86BE-1E2DAC8CB84A}" destId="{B2B34857-FFE3-4C5A-925B-37084C28E233}" srcOrd="1" destOrd="0" presId="urn:microsoft.com/office/officeart/2005/8/layout/hierarchy3"/>
    <dgm:cxn modelId="{9238DFFB-CEB0-4713-98CE-BBED01FF29A4}" type="presOf" srcId="{6EE2F087-5081-48F6-AC09-0AB4BDD86F09}" destId="{ABA33273-903F-4346-BF3E-BCF307B75E45}" srcOrd="0" destOrd="0" presId="urn:microsoft.com/office/officeart/2005/8/layout/hierarchy3"/>
    <dgm:cxn modelId="{A3C2D0FF-2810-4A9B-949F-EDC0D394828D}" type="presOf" srcId="{89E79941-AD52-4FA0-9AA0-262E29F72F4B}" destId="{B62F544C-B220-4540-81F8-03E8D7519A9F}" srcOrd="0" destOrd="0" presId="urn:microsoft.com/office/officeart/2005/8/layout/hierarchy3"/>
    <dgm:cxn modelId="{B81F7061-2158-4ACA-900F-1601CC964779}" type="presParOf" srcId="{C2273E95-D741-4943-8FCA-F26D2F8F725A}" destId="{2F3E1A76-9B72-49D7-A9AE-E29B65DA8578}" srcOrd="0" destOrd="0" presId="urn:microsoft.com/office/officeart/2005/8/layout/hierarchy3"/>
    <dgm:cxn modelId="{98BC6576-E961-402A-8880-4D17F5631B29}" type="presParOf" srcId="{2F3E1A76-9B72-49D7-A9AE-E29B65DA8578}" destId="{03853888-A641-46B3-BD67-50FFC59710C4}" srcOrd="0" destOrd="0" presId="urn:microsoft.com/office/officeart/2005/8/layout/hierarchy3"/>
    <dgm:cxn modelId="{25D43585-5040-485B-8721-2588F0A3A0D6}" type="presParOf" srcId="{03853888-A641-46B3-BD67-50FFC59710C4}" destId="{1A1DC784-F235-462F-858A-F73B2ADECD64}" srcOrd="0" destOrd="0" presId="urn:microsoft.com/office/officeart/2005/8/layout/hierarchy3"/>
    <dgm:cxn modelId="{0B87DC9B-622A-4173-B231-044898BACA8A}" type="presParOf" srcId="{03853888-A641-46B3-BD67-50FFC59710C4}" destId="{F1604F1D-3666-4FB1-87EA-D87C4669CD65}" srcOrd="1" destOrd="0" presId="urn:microsoft.com/office/officeart/2005/8/layout/hierarchy3"/>
    <dgm:cxn modelId="{5CC43543-C633-4D90-8AFB-01D3F076B97D}" type="presParOf" srcId="{2F3E1A76-9B72-49D7-A9AE-E29B65DA8578}" destId="{F3C75388-1FBD-442B-8BE4-A94D0CF8E6E5}" srcOrd="1" destOrd="0" presId="urn:microsoft.com/office/officeart/2005/8/layout/hierarchy3"/>
    <dgm:cxn modelId="{5B076E6B-0E89-481D-B6F6-41CC34747DE4}" type="presParOf" srcId="{F3C75388-1FBD-442B-8BE4-A94D0CF8E6E5}" destId="{0070E590-9B8C-4249-832B-231BA6E0CB01}" srcOrd="0" destOrd="0" presId="urn:microsoft.com/office/officeart/2005/8/layout/hierarchy3"/>
    <dgm:cxn modelId="{FCDA29DD-8305-43F3-83F9-ACEE76563CE9}" type="presParOf" srcId="{F3C75388-1FBD-442B-8BE4-A94D0CF8E6E5}" destId="{9C66E17B-3DBF-4CC2-A7A0-13A60FE32F00}" srcOrd="1" destOrd="0" presId="urn:microsoft.com/office/officeart/2005/8/layout/hierarchy3"/>
    <dgm:cxn modelId="{D3AB13C1-A9FC-4EC4-AAF9-3AB17BA6888C}" type="presParOf" srcId="{F3C75388-1FBD-442B-8BE4-A94D0CF8E6E5}" destId="{38D68C91-379E-42D7-8B05-F25BD6171352}" srcOrd="2" destOrd="0" presId="urn:microsoft.com/office/officeart/2005/8/layout/hierarchy3"/>
    <dgm:cxn modelId="{A9F6D25D-65CD-45EF-8536-1152DB927689}" type="presParOf" srcId="{F3C75388-1FBD-442B-8BE4-A94D0CF8E6E5}" destId="{B62F544C-B220-4540-81F8-03E8D7519A9F}" srcOrd="3" destOrd="0" presId="urn:microsoft.com/office/officeart/2005/8/layout/hierarchy3"/>
    <dgm:cxn modelId="{B0DC0F1C-19A0-487B-91B7-025C3D82AD47}" type="presParOf" srcId="{F3C75388-1FBD-442B-8BE4-A94D0CF8E6E5}" destId="{A13827E9-D5AF-43AB-8D0C-A1025A87A8C8}" srcOrd="4" destOrd="0" presId="urn:microsoft.com/office/officeart/2005/8/layout/hierarchy3"/>
    <dgm:cxn modelId="{CE2FAA4F-AE5E-49D1-A86C-AAEC15073B7C}" type="presParOf" srcId="{F3C75388-1FBD-442B-8BE4-A94D0CF8E6E5}" destId="{2729014A-3C4C-442E-B856-375B20FACA5B}" srcOrd="5" destOrd="0" presId="urn:microsoft.com/office/officeart/2005/8/layout/hierarchy3"/>
    <dgm:cxn modelId="{BF893200-764B-41D2-AD60-ED6D8375875A}" type="presParOf" srcId="{C2273E95-D741-4943-8FCA-F26D2F8F725A}" destId="{15DE419E-6D1F-40AA-8182-B5E6AD1D75E0}" srcOrd="1" destOrd="0" presId="urn:microsoft.com/office/officeart/2005/8/layout/hierarchy3"/>
    <dgm:cxn modelId="{495A1A02-A727-4128-9CCA-84E41220A277}" type="presParOf" srcId="{15DE419E-6D1F-40AA-8182-B5E6AD1D75E0}" destId="{2001AAE8-58AD-4F39-BD1E-AE7BAB01825C}" srcOrd="0" destOrd="0" presId="urn:microsoft.com/office/officeart/2005/8/layout/hierarchy3"/>
    <dgm:cxn modelId="{CDE1E3B5-9AC7-41B9-A463-FA09F4110829}" type="presParOf" srcId="{2001AAE8-58AD-4F39-BD1E-AE7BAB01825C}" destId="{0F40784E-1469-4863-A2F5-92CCCF34005B}" srcOrd="0" destOrd="0" presId="urn:microsoft.com/office/officeart/2005/8/layout/hierarchy3"/>
    <dgm:cxn modelId="{FE520E63-B145-4A01-916F-18DA687391F5}" type="presParOf" srcId="{2001AAE8-58AD-4F39-BD1E-AE7BAB01825C}" destId="{95993107-1281-4952-8934-E4B5BDEC3CFF}" srcOrd="1" destOrd="0" presId="urn:microsoft.com/office/officeart/2005/8/layout/hierarchy3"/>
    <dgm:cxn modelId="{D4606A01-559D-4CE8-A3C4-666FCD15FE7C}" type="presParOf" srcId="{15DE419E-6D1F-40AA-8182-B5E6AD1D75E0}" destId="{AEF1D10A-0005-48FC-A271-3401CCE87782}" srcOrd="1" destOrd="0" presId="urn:microsoft.com/office/officeart/2005/8/layout/hierarchy3"/>
    <dgm:cxn modelId="{E476B2A8-50BE-4750-A2C0-33DDE4A8A7CA}" type="presParOf" srcId="{AEF1D10A-0005-48FC-A271-3401CCE87782}" destId="{371022BB-E53D-4F0D-93AC-7524DCCAA788}" srcOrd="0" destOrd="0" presId="urn:microsoft.com/office/officeart/2005/8/layout/hierarchy3"/>
    <dgm:cxn modelId="{09012F6A-2805-4C8B-9F3A-452AC176281F}" type="presParOf" srcId="{AEF1D10A-0005-48FC-A271-3401CCE87782}" destId="{B5ECAB0C-D7D4-4D5A-8782-A8CFADDA4AF0}" srcOrd="1" destOrd="0" presId="urn:microsoft.com/office/officeart/2005/8/layout/hierarchy3"/>
    <dgm:cxn modelId="{D14A2794-74C8-4408-A60E-F73E171C275F}" type="presParOf" srcId="{AEF1D10A-0005-48FC-A271-3401CCE87782}" destId="{99B544D1-56C6-4292-BCB4-92196A84F11C}" srcOrd="2" destOrd="0" presId="urn:microsoft.com/office/officeart/2005/8/layout/hierarchy3"/>
    <dgm:cxn modelId="{DB2D55E8-416A-41A5-82D1-557C0D63F2AD}" type="presParOf" srcId="{AEF1D10A-0005-48FC-A271-3401CCE87782}" destId="{F6960A0E-624F-4D72-B990-AA17D5C24954}" srcOrd="3" destOrd="0" presId="urn:microsoft.com/office/officeart/2005/8/layout/hierarchy3"/>
    <dgm:cxn modelId="{92E27CF8-58D8-4306-BC2E-9613F7CEAAE2}" type="presParOf" srcId="{AEF1D10A-0005-48FC-A271-3401CCE87782}" destId="{5A315801-971D-4371-85B7-5483C5360B12}" srcOrd="4" destOrd="0" presId="urn:microsoft.com/office/officeart/2005/8/layout/hierarchy3"/>
    <dgm:cxn modelId="{A430FD92-79DC-46C5-AF65-337B8F766853}" type="presParOf" srcId="{AEF1D10A-0005-48FC-A271-3401CCE87782}" destId="{1AE5455E-04B4-4B6D-A3B3-880741D62DE0}" srcOrd="5" destOrd="0" presId="urn:microsoft.com/office/officeart/2005/8/layout/hierarchy3"/>
    <dgm:cxn modelId="{8DB5FAB7-8895-424C-B7CD-A00439FF88AB}" type="presParOf" srcId="{C2273E95-D741-4943-8FCA-F26D2F8F725A}" destId="{FDB790E6-8068-41D6-A8FF-EE5C6BF0EF78}" srcOrd="2" destOrd="0" presId="urn:microsoft.com/office/officeart/2005/8/layout/hierarchy3"/>
    <dgm:cxn modelId="{B14A0119-B079-4D5D-A936-65C902664B4C}" type="presParOf" srcId="{FDB790E6-8068-41D6-A8FF-EE5C6BF0EF78}" destId="{9CCC62D1-6D32-49D3-A1D6-3B94891EB548}" srcOrd="0" destOrd="0" presId="urn:microsoft.com/office/officeart/2005/8/layout/hierarchy3"/>
    <dgm:cxn modelId="{10AF1B1C-38B9-468B-A4B9-CDD2B3F4CBA3}" type="presParOf" srcId="{9CCC62D1-6D32-49D3-A1D6-3B94891EB548}" destId="{9991ADB0-5402-4F58-A198-64D93C68F943}" srcOrd="0" destOrd="0" presId="urn:microsoft.com/office/officeart/2005/8/layout/hierarchy3"/>
    <dgm:cxn modelId="{9CAF66DF-A6A6-4622-B9FB-2B7070806860}" type="presParOf" srcId="{9CCC62D1-6D32-49D3-A1D6-3B94891EB548}" destId="{B2B34857-FFE3-4C5A-925B-37084C28E233}" srcOrd="1" destOrd="0" presId="urn:microsoft.com/office/officeart/2005/8/layout/hierarchy3"/>
    <dgm:cxn modelId="{E6FD8082-40B4-4F82-941E-AA31312CEDC9}" type="presParOf" srcId="{FDB790E6-8068-41D6-A8FF-EE5C6BF0EF78}" destId="{85662B39-5F30-4504-81A1-55CBBBD46EB2}" srcOrd="1" destOrd="0" presId="urn:microsoft.com/office/officeart/2005/8/layout/hierarchy3"/>
    <dgm:cxn modelId="{E37EC216-4C7B-4302-90B0-191AE5880215}" type="presParOf" srcId="{85662B39-5F30-4504-81A1-55CBBBD46EB2}" destId="{ABA33273-903F-4346-BF3E-BCF307B75E45}" srcOrd="0" destOrd="0" presId="urn:microsoft.com/office/officeart/2005/8/layout/hierarchy3"/>
    <dgm:cxn modelId="{8846D794-2D5C-4C17-BC83-524EECABF89A}" type="presParOf" srcId="{85662B39-5F30-4504-81A1-55CBBBD46EB2}" destId="{B9CAA8A4-7370-4D24-BB9C-DF1700D0C83A}" srcOrd="1" destOrd="0" presId="urn:microsoft.com/office/officeart/2005/8/layout/hierarchy3"/>
    <dgm:cxn modelId="{61669396-DDBA-4A2D-B23A-9EE6162250C7}" type="presParOf" srcId="{85662B39-5F30-4504-81A1-55CBBBD46EB2}" destId="{A34FCCFB-B8DF-450C-825E-1B2C38FAEAF9}" srcOrd="2" destOrd="0" presId="urn:microsoft.com/office/officeart/2005/8/layout/hierarchy3"/>
    <dgm:cxn modelId="{8E38B78F-23D6-4F62-9AC8-3182ED1A3DCE}" type="presParOf" srcId="{85662B39-5F30-4504-81A1-55CBBBD46EB2}" destId="{6964DC38-6BC5-40D2-8D77-5C220DBAB160}" srcOrd="3" destOrd="0" presId="urn:microsoft.com/office/officeart/2005/8/layout/hierarchy3"/>
    <dgm:cxn modelId="{FBB11DA7-EF67-49CE-8FCE-19DD7A2C0C04}" type="presParOf" srcId="{85662B39-5F30-4504-81A1-55CBBBD46EB2}" destId="{1C461FB8-A57B-42D4-B897-63E4F6EA4AB9}" srcOrd="4" destOrd="0" presId="urn:microsoft.com/office/officeart/2005/8/layout/hierarchy3"/>
    <dgm:cxn modelId="{81D1E6ED-D5C2-4D7A-9A80-3FA8E46749FB}" type="presParOf" srcId="{85662B39-5F30-4504-81A1-55CBBBD46EB2}" destId="{EFB41898-257E-49A3-8C7A-CF71389EF239}" srcOrd="5" destOrd="0" presId="urn:microsoft.com/office/officeart/2005/8/layout/hierarchy3"/>
    <dgm:cxn modelId="{1E305871-EE2F-4A18-AB86-34638BD5302D}" type="presParOf" srcId="{85662B39-5F30-4504-81A1-55CBBBD46EB2}" destId="{20294C5F-A5BD-4E77-BD80-BC7B23F6BE24}" srcOrd="6" destOrd="0" presId="urn:microsoft.com/office/officeart/2005/8/layout/hierarchy3"/>
    <dgm:cxn modelId="{4D23CCCC-37F6-4019-843F-8D4701C65548}" type="presParOf" srcId="{85662B39-5F30-4504-81A1-55CBBBD46EB2}" destId="{693CB9C2-05E5-4519-838B-D6DFB3C355BE}" srcOrd="7" destOrd="0" presId="urn:microsoft.com/office/officeart/2005/8/layout/hierarchy3"/>
    <dgm:cxn modelId="{919CE09F-C492-4EA0-9F10-39FD768C4A1D}" type="presParOf" srcId="{C2273E95-D741-4943-8FCA-F26D2F8F725A}" destId="{3F31DEE1-486D-43C8-B47F-2958C7CF8B45}" srcOrd="3" destOrd="0" presId="urn:microsoft.com/office/officeart/2005/8/layout/hierarchy3"/>
    <dgm:cxn modelId="{00B4686B-4467-47FF-AE9C-FD9185FD7000}" type="presParOf" srcId="{3F31DEE1-486D-43C8-B47F-2958C7CF8B45}" destId="{E01C7035-0F4E-48CA-BB35-5BE00D4DBEF9}" srcOrd="0" destOrd="0" presId="urn:microsoft.com/office/officeart/2005/8/layout/hierarchy3"/>
    <dgm:cxn modelId="{3447E6C5-504D-4820-9AF6-0F984F5BEE88}" type="presParOf" srcId="{E01C7035-0F4E-48CA-BB35-5BE00D4DBEF9}" destId="{5C9ACC26-8701-4143-B07B-0C0D9E1A0598}" srcOrd="0" destOrd="0" presId="urn:microsoft.com/office/officeart/2005/8/layout/hierarchy3"/>
    <dgm:cxn modelId="{03786B6D-15BB-455B-919B-D56ACBFDD8A8}" type="presParOf" srcId="{E01C7035-0F4E-48CA-BB35-5BE00D4DBEF9}" destId="{EE1AA93D-1827-445A-95F2-F6504C41F411}" srcOrd="1" destOrd="0" presId="urn:microsoft.com/office/officeart/2005/8/layout/hierarchy3"/>
    <dgm:cxn modelId="{1489E8D6-A242-42DD-A7B7-E9C66E03CCCA}" type="presParOf" srcId="{3F31DEE1-486D-43C8-B47F-2958C7CF8B45}" destId="{C5762105-0A54-4CBF-A80B-E7F9AD1FF243}" srcOrd="1" destOrd="0" presId="urn:microsoft.com/office/officeart/2005/8/layout/hierarchy3"/>
    <dgm:cxn modelId="{991C130A-4F1F-4529-8AAB-6EE43E06F12F}" type="presParOf" srcId="{C5762105-0A54-4CBF-A80B-E7F9AD1FF243}" destId="{4097AFA2-3DDF-4D60-BEB6-6EEDE618A963}" srcOrd="0" destOrd="0" presId="urn:microsoft.com/office/officeart/2005/8/layout/hierarchy3"/>
    <dgm:cxn modelId="{1C4A008D-C7F3-4741-958E-035ED5F153D5}" type="presParOf" srcId="{C5762105-0A54-4CBF-A80B-E7F9AD1FF243}" destId="{2494397C-020F-4425-A619-30B39D9B1827}" srcOrd="1" destOrd="0" presId="urn:microsoft.com/office/officeart/2005/8/layout/hierarchy3"/>
    <dgm:cxn modelId="{72292AE0-6D7C-42D7-8F8C-7CE9474C765D}" type="presParOf" srcId="{C2273E95-D741-4943-8FCA-F26D2F8F725A}" destId="{213EEFE7-F70B-4A38-9164-858007C2DD64}" srcOrd="4" destOrd="0" presId="urn:microsoft.com/office/officeart/2005/8/layout/hierarchy3"/>
    <dgm:cxn modelId="{AF717350-7421-4D04-9858-594CE9C87CEF}" type="presParOf" srcId="{213EEFE7-F70B-4A38-9164-858007C2DD64}" destId="{75660D80-2D0D-47F6-9E70-29E91FD57847}" srcOrd="0" destOrd="0" presId="urn:microsoft.com/office/officeart/2005/8/layout/hierarchy3"/>
    <dgm:cxn modelId="{59128D46-D872-437C-AAEC-8CCEB2FFF086}" type="presParOf" srcId="{75660D80-2D0D-47F6-9E70-29E91FD57847}" destId="{9A5B6C41-1B28-480F-897B-6E52752D2A10}" srcOrd="0" destOrd="0" presId="urn:microsoft.com/office/officeart/2005/8/layout/hierarchy3"/>
    <dgm:cxn modelId="{CEB1FE24-1098-492F-B359-E44C3542577F}" type="presParOf" srcId="{75660D80-2D0D-47F6-9E70-29E91FD57847}" destId="{0A14F97D-768E-4836-8A59-A2C3704A05A8}" srcOrd="1" destOrd="0" presId="urn:microsoft.com/office/officeart/2005/8/layout/hierarchy3"/>
    <dgm:cxn modelId="{BB76C29E-F7CA-49EF-AAFD-A57CA6B2A08C}" type="presParOf" srcId="{213EEFE7-F70B-4A38-9164-858007C2DD64}" destId="{AA698663-CF04-4C82-91DB-EA70E7C13488}" srcOrd="1" destOrd="0" presId="urn:microsoft.com/office/officeart/2005/8/layout/hierarchy3"/>
    <dgm:cxn modelId="{4D53AC37-7864-48B8-AA31-5E404B018D53}" type="presParOf" srcId="{AA698663-CF04-4C82-91DB-EA70E7C13488}" destId="{D991DAEA-EC44-40F3-B65D-AC3BA2060B4B}" srcOrd="0" destOrd="0" presId="urn:microsoft.com/office/officeart/2005/8/layout/hierarchy3"/>
    <dgm:cxn modelId="{3EE7F67F-A9E9-42FE-8B71-554465F82F1D}" type="presParOf" srcId="{AA698663-CF04-4C82-91DB-EA70E7C13488}" destId="{514B779C-F953-4A91-9C08-185861CE7F08}" srcOrd="1" destOrd="0" presId="urn:microsoft.com/office/officeart/2005/8/layout/hierarchy3"/>
    <dgm:cxn modelId="{0D7735AA-028A-477D-BB65-9A8B24AEFA5A}" type="presParOf" srcId="{AA698663-CF04-4C82-91DB-EA70E7C13488}" destId="{1A1AFB47-E6E6-4872-B06F-62DCFE48510C}" srcOrd="2" destOrd="0" presId="urn:microsoft.com/office/officeart/2005/8/layout/hierarchy3"/>
    <dgm:cxn modelId="{C8047AA4-51A3-4522-A29B-D2183C8C4327}" type="presParOf" srcId="{AA698663-CF04-4C82-91DB-EA70E7C13488}" destId="{CD23C3C7-12B4-45A5-B26E-5596D1593A0E}" srcOrd="3" destOrd="0" presId="urn:microsoft.com/office/officeart/2005/8/layout/hierarchy3"/>
    <dgm:cxn modelId="{C4B485C1-0D19-465A-A487-74BE5E98F0D9}" type="presParOf" srcId="{AA698663-CF04-4C82-91DB-EA70E7C13488}" destId="{1B96B70F-A660-45A1-989A-DDF9FB1DC92F}" srcOrd="4" destOrd="0" presId="urn:microsoft.com/office/officeart/2005/8/layout/hierarchy3"/>
    <dgm:cxn modelId="{3AA0D309-B44A-4DE5-889F-4943A7AEB745}" type="presParOf" srcId="{AA698663-CF04-4C82-91DB-EA70E7C13488}" destId="{CF7F7086-61F5-4AF9-AD91-577DF3FFB927}" srcOrd="5" destOrd="0" presId="urn:microsoft.com/office/officeart/2005/8/layout/hierarchy3"/>
    <dgm:cxn modelId="{42D524CA-BC2C-4CAF-87D7-69D20D37B921}" type="presParOf" srcId="{C2273E95-D741-4943-8FCA-F26D2F8F725A}" destId="{2BACDD10-CD4C-4652-A29C-ACF99C67AA8B}" srcOrd="5" destOrd="0" presId="urn:microsoft.com/office/officeart/2005/8/layout/hierarchy3"/>
    <dgm:cxn modelId="{B9D13851-BDC5-4C32-BE3B-C8CB036DB87C}" type="presParOf" srcId="{2BACDD10-CD4C-4652-A29C-ACF99C67AA8B}" destId="{10E6E0B6-01C5-4600-A3A4-A9111BE9B4C6}" srcOrd="0" destOrd="0" presId="urn:microsoft.com/office/officeart/2005/8/layout/hierarchy3"/>
    <dgm:cxn modelId="{75DA1322-816B-42F4-B7E4-221807BF5EAE}" type="presParOf" srcId="{10E6E0B6-01C5-4600-A3A4-A9111BE9B4C6}" destId="{C0E5E214-FC97-468B-ADBC-D79033DD780C}" srcOrd="0" destOrd="0" presId="urn:microsoft.com/office/officeart/2005/8/layout/hierarchy3"/>
    <dgm:cxn modelId="{02407CDF-7CF9-4951-B854-2EFA4D25A93E}" type="presParOf" srcId="{10E6E0B6-01C5-4600-A3A4-A9111BE9B4C6}" destId="{1DB4DFB7-40A1-40FB-8C90-F11B652B16CC}" srcOrd="1" destOrd="0" presId="urn:microsoft.com/office/officeart/2005/8/layout/hierarchy3"/>
    <dgm:cxn modelId="{0B6724E6-D43E-4205-B9B8-4C14708DD79A}" type="presParOf" srcId="{2BACDD10-CD4C-4652-A29C-ACF99C67AA8B}" destId="{A2524EA0-3127-4696-9F82-2F6CE08A68DA}" srcOrd="1" destOrd="0" presId="urn:microsoft.com/office/officeart/2005/8/layout/hierarchy3"/>
    <dgm:cxn modelId="{1E97E52D-17DA-440E-A541-5033A55EB4E5}" type="presParOf" srcId="{A2524EA0-3127-4696-9F82-2F6CE08A68DA}" destId="{4C557931-48C2-4FDC-B98B-2C064C5CA2B3}" srcOrd="0" destOrd="0" presId="urn:microsoft.com/office/officeart/2005/8/layout/hierarchy3"/>
    <dgm:cxn modelId="{9EE840C5-FEC0-4010-928D-F6C45B6D122D}" type="presParOf" srcId="{A2524EA0-3127-4696-9F82-2F6CE08A68DA}" destId="{ED1D2338-4496-4541-905E-145AD5728C2C}" srcOrd="1" destOrd="0" presId="urn:microsoft.com/office/officeart/2005/8/layout/hierarchy3"/>
    <dgm:cxn modelId="{73565866-0451-475E-A551-4018B26C1FB0}" type="presParOf" srcId="{A2524EA0-3127-4696-9F82-2F6CE08A68DA}" destId="{73FAF54A-982F-49AD-BCA3-E279CD6A431D}" srcOrd="2" destOrd="0" presId="urn:microsoft.com/office/officeart/2005/8/layout/hierarchy3"/>
    <dgm:cxn modelId="{0155EC1A-B222-480F-8BA0-4AAD2BB4AFC3}" type="presParOf" srcId="{A2524EA0-3127-4696-9F82-2F6CE08A68DA}" destId="{FF0F3F9C-9364-4ED3-AF6E-F249ED325A5C}" srcOrd="3" destOrd="0" presId="urn:microsoft.com/office/officeart/2005/8/layout/hierarchy3"/>
    <dgm:cxn modelId="{1751DE50-C413-4630-8CAC-322DEB5E85F8}" type="presParOf" srcId="{A2524EA0-3127-4696-9F82-2F6CE08A68DA}" destId="{1DBC0D5E-777F-4A1A-A802-802AFE8F0551}" srcOrd="4" destOrd="0" presId="urn:microsoft.com/office/officeart/2005/8/layout/hierarchy3"/>
    <dgm:cxn modelId="{5DBCDBF0-DBC2-4276-8102-37D9F9223871}" type="presParOf" srcId="{A2524EA0-3127-4696-9F82-2F6CE08A68DA}" destId="{4F322C56-0394-4C7D-8797-9E0E5DB86A18}" srcOrd="5" destOrd="0" presId="urn:microsoft.com/office/officeart/2005/8/layout/hierarchy3"/>
    <dgm:cxn modelId="{BB98DCBE-FD6F-4D5E-A529-590E1B31EC1C}" type="presParOf" srcId="{A2524EA0-3127-4696-9F82-2F6CE08A68DA}" destId="{CBB39E7A-7249-4E6C-9260-9F770C9ED07B}" srcOrd="6" destOrd="0" presId="urn:microsoft.com/office/officeart/2005/8/layout/hierarchy3"/>
    <dgm:cxn modelId="{523FEAA7-8B87-4153-B07B-EC6FA69F06AE}" type="presParOf" srcId="{A2524EA0-3127-4696-9F82-2F6CE08A68DA}" destId="{6968FC1B-140F-4357-8726-70E69A0F9796}" srcOrd="7" destOrd="0" presId="urn:microsoft.com/office/officeart/2005/8/layout/hierarchy3"/>
    <dgm:cxn modelId="{C02FE90A-2EC5-497A-84B6-CF227DBBA0BE}" type="presParOf" srcId="{A2524EA0-3127-4696-9F82-2F6CE08A68DA}" destId="{F8EE530E-4558-41FE-B804-60497A197AA7}" srcOrd="8" destOrd="0" presId="urn:microsoft.com/office/officeart/2005/8/layout/hierarchy3"/>
    <dgm:cxn modelId="{A90B7AD4-BD0A-4BE1-9188-6619890A3C25}" type="presParOf" srcId="{A2524EA0-3127-4696-9F82-2F6CE08A68DA}" destId="{6BEA9C7D-37E1-4A96-8D83-D4106592063D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6FE0B5-08EE-461D-B0AC-D305FD6FFEC3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0C87348-99A8-444F-9F32-61D81E5B6B15}">
      <dgm:prSet phldrT="[Texto]"/>
      <dgm:spPr/>
      <dgm:t>
        <a:bodyPr/>
        <a:lstStyle/>
        <a:p>
          <a:r>
            <a:rPr lang="en-US" dirty="0" err="1"/>
            <a:t>Instalar</a:t>
          </a:r>
          <a:r>
            <a:rPr lang="en-US" dirty="0"/>
            <a:t> </a:t>
          </a:r>
          <a:r>
            <a:rPr lang="en-US" dirty="0" err="1"/>
            <a:t>Jupyter</a:t>
          </a:r>
          <a:endParaRPr lang="en-US" dirty="0"/>
        </a:p>
      </dgm:t>
    </dgm:pt>
    <dgm:pt modelId="{700EAA71-D9F5-4A8E-AD4F-74B51D73753F}" type="parTrans" cxnId="{5D0C9020-B772-4BE0-9F18-6C9904F53BC0}">
      <dgm:prSet/>
      <dgm:spPr/>
      <dgm:t>
        <a:bodyPr/>
        <a:lstStyle/>
        <a:p>
          <a:endParaRPr lang="en-US"/>
        </a:p>
      </dgm:t>
    </dgm:pt>
    <dgm:pt modelId="{3B9544E9-17C0-4716-931D-D8A8DCCDA2F5}" type="sibTrans" cxnId="{5D0C9020-B772-4BE0-9F18-6C9904F53BC0}">
      <dgm:prSet/>
      <dgm:spPr/>
      <dgm:t>
        <a:bodyPr/>
        <a:lstStyle/>
        <a:p>
          <a:endParaRPr lang="en-US"/>
        </a:p>
      </dgm:t>
    </dgm:pt>
    <dgm:pt modelId="{6CE843FB-DFDA-46A0-A780-17AE94A9021C}">
      <dgm:prSet phldrT="[Texto]"/>
      <dgm:spPr/>
      <dgm:t>
        <a:bodyPr/>
        <a:lstStyle/>
        <a:p>
          <a:r>
            <a:rPr lang="pt-BR" dirty="0"/>
            <a:t>https://www.anaconda.com/</a:t>
          </a:r>
          <a:endParaRPr lang="en-US" dirty="0"/>
        </a:p>
      </dgm:t>
    </dgm:pt>
    <dgm:pt modelId="{1E4936A4-1F50-41DC-BB57-B0290F539102}" type="parTrans" cxnId="{4C34FED3-B508-4BC8-AE75-79917E63EA37}">
      <dgm:prSet/>
      <dgm:spPr/>
      <dgm:t>
        <a:bodyPr/>
        <a:lstStyle/>
        <a:p>
          <a:endParaRPr lang="en-US"/>
        </a:p>
      </dgm:t>
    </dgm:pt>
    <dgm:pt modelId="{7B27E1CE-1936-474A-B278-13245E56761C}" type="sibTrans" cxnId="{4C34FED3-B508-4BC8-AE75-79917E63EA37}">
      <dgm:prSet/>
      <dgm:spPr/>
      <dgm:t>
        <a:bodyPr/>
        <a:lstStyle/>
        <a:p>
          <a:endParaRPr lang="en-US"/>
        </a:p>
      </dgm:t>
    </dgm:pt>
    <dgm:pt modelId="{6465CB50-45CF-42EA-91F0-A980673621E0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Posicionar</a:t>
          </a:r>
          <a:r>
            <a:rPr lang="en-US" dirty="0"/>
            <a:t> mouse </a:t>
          </a:r>
          <a:r>
            <a:rPr lang="en-US" dirty="0" err="1"/>
            <a:t>em</a:t>
          </a:r>
          <a:r>
            <a:rPr lang="en-US" dirty="0"/>
            <a:t> Products</a:t>
          </a:r>
        </a:p>
      </dgm:t>
    </dgm:pt>
    <dgm:pt modelId="{52CEA6E3-0E24-4044-93CF-50C03A1BB00F}" type="parTrans" cxnId="{1A11A51D-6069-43BB-BF08-88AA1D31D71C}">
      <dgm:prSet/>
      <dgm:spPr/>
      <dgm:t>
        <a:bodyPr/>
        <a:lstStyle/>
        <a:p>
          <a:endParaRPr lang="en-US"/>
        </a:p>
      </dgm:t>
    </dgm:pt>
    <dgm:pt modelId="{01B7F596-E19E-49C5-B746-8B202A04386B}" type="sibTrans" cxnId="{1A11A51D-6069-43BB-BF08-88AA1D31D71C}">
      <dgm:prSet/>
      <dgm:spPr/>
      <dgm:t>
        <a:bodyPr/>
        <a:lstStyle/>
        <a:p>
          <a:endParaRPr lang="en-US"/>
        </a:p>
      </dgm:t>
    </dgm:pt>
    <dgm:pt modelId="{581EED11-F08B-4088-9E61-BCDB217AAC9D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Clicar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Download</a:t>
          </a:r>
        </a:p>
      </dgm:t>
    </dgm:pt>
    <dgm:pt modelId="{60887141-0C8C-4C2A-BF35-1242EEBCE541}" type="parTrans" cxnId="{8AAA619F-F11C-4225-A512-55FE1FE91702}">
      <dgm:prSet/>
      <dgm:spPr/>
      <dgm:t>
        <a:bodyPr/>
        <a:lstStyle/>
        <a:p>
          <a:endParaRPr lang="en-US"/>
        </a:p>
      </dgm:t>
    </dgm:pt>
    <dgm:pt modelId="{0DC11E06-14B1-4A7F-9A20-BD5F4409CA55}" type="sibTrans" cxnId="{8AAA619F-F11C-4225-A512-55FE1FE91702}">
      <dgm:prSet/>
      <dgm:spPr/>
      <dgm:t>
        <a:bodyPr/>
        <a:lstStyle/>
        <a:p>
          <a:endParaRPr lang="en-US"/>
        </a:p>
      </dgm:t>
    </dgm:pt>
    <dgm:pt modelId="{BC5FB52F-1FDB-47CF-AB9E-E640DBE76748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Clicar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Individual Edition</a:t>
          </a:r>
        </a:p>
      </dgm:t>
    </dgm:pt>
    <dgm:pt modelId="{D8671A47-9F49-4603-B23E-A2FCE823F453}" type="parTrans" cxnId="{24667753-62A4-4BCC-8B79-DC85D1988EEE}">
      <dgm:prSet/>
      <dgm:spPr/>
      <dgm:t>
        <a:bodyPr/>
        <a:lstStyle/>
        <a:p>
          <a:endParaRPr lang="pt-BR"/>
        </a:p>
      </dgm:t>
    </dgm:pt>
    <dgm:pt modelId="{C4C6EA2F-A9F5-4D47-A08A-FFEB32BED95B}" type="sibTrans" cxnId="{24667753-62A4-4BCC-8B79-DC85D1988EEE}">
      <dgm:prSet/>
      <dgm:spPr/>
      <dgm:t>
        <a:bodyPr/>
        <a:lstStyle/>
        <a:p>
          <a:endParaRPr lang="pt-BR"/>
        </a:p>
      </dgm:t>
    </dgm:pt>
    <dgm:pt modelId="{866E7442-95DE-4990-89D3-0517AC185138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Aguardar</a:t>
          </a:r>
          <a:r>
            <a:rPr lang="en-US" dirty="0"/>
            <a:t> </a:t>
          </a:r>
          <a:r>
            <a:rPr lang="en-US" dirty="0" err="1"/>
            <a:t>Instalação</a:t>
          </a:r>
          <a:endParaRPr lang="en-US" dirty="0"/>
        </a:p>
      </dgm:t>
    </dgm:pt>
    <dgm:pt modelId="{15B65EBA-1AA4-4C1B-8D12-8A7E0A671DE3}" type="parTrans" cxnId="{42196BAA-8E2E-43B0-83F7-514E4897CB31}">
      <dgm:prSet/>
      <dgm:spPr/>
      <dgm:t>
        <a:bodyPr/>
        <a:lstStyle/>
        <a:p>
          <a:endParaRPr lang="pt-BR"/>
        </a:p>
      </dgm:t>
    </dgm:pt>
    <dgm:pt modelId="{8152ACA7-CDAA-4650-B1A6-E02475240B61}" type="sibTrans" cxnId="{42196BAA-8E2E-43B0-83F7-514E4897CB31}">
      <dgm:prSet/>
      <dgm:spPr/>
      <dgm:t>
        <a:bodyPr/>
        <a:lstStyle/>
        <a:p>
          <a:endParaRPr lang="pt-BR"/>
        </a:p>
      </dgm:t>
    </dgm:pt>
    <dgm:pt modelId="{5D98BA9B-F187-4849-A9F2-CA6E2BDCDB47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Clicar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Next </a:t>
          </a:r>
          <a:r>
            <a:rPr lang="en-US" dirty="0" err="1"/>
            <a:t>até</a:t>
          </a:r>
          <a:r>
            <a:rPr lang="en-US" dirty="0"/>
            <a:t> </a:t>
          </a:r>
          <a:r>
            <a:rPr lang="en-US" dirty="0" err="1"/>
            <a:t>finalizar</a:t>
          </a:r>
          <a:endParaRPr lang="en-US" dirty="0"/>
        </a:p>
      </dgm:t>
    </dgm:pt>
    <dgm:pt modelId="{738F5961-043A-439E-AD62-86CD68B678E4}" type="parTrans" cxnId="{048A23C5-8BCE-44C3-BE8E-6F38983B6824}">
      <dgm:prSet/>
      <dgm:spPr/>
      <dgm:t>
        <a:bodyPr/>
        <a:lstStyle/>
        <a:p>
          <a:endParaRPr lang="pt-BR"/>
        </a:p>
      </dgm:t>
    </dgm:pt>
    <dgm:pt modelId="{5AAAA1BE-E8B8-4EE2-A9D1-5B2B9CBE1DD3}" type="sibTrans" cxnId="{048A23C5-8BCE-44C3-BE8E-6F38983B6824}">
      <dgm:prSet/>
      <dgm:spPr/>
      <dgm:t>
        <a:bodyPr/>
        <a:lstStyle/>
        <a:p>
          <a:endParaRPr lang="pt-BR"/>
        </a:p>
      </dgm:t>
    </dgm:pt>
    <dgm:pt modelId="{C2268FA0-EAEA-4D31-880D-26C6D6CBE192}" type="pres">
      <dgm:prSet presAssocID="{A66FE0B5-08EE-461D-B0AC-D305FD6FFEC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10D6144-EA37-436E-91BC-87E1F9981905}" type="pres">
      <dgm:prSet presAssocID="{90C87348-99A8-444F-9F32-61D81E5B6B15}" presName="root1" presStyleCnt="0"/>
      <dgm:spPr/>
    </dgm:pt>
    <dgm:pt modelId="{F83CAA0F-739E-44FD-A8DB-DD85B7613BCE}" type="pres">
      <dgm:prSet presAssocID="{90C87348-99A8-444F-9F32-61D81E5B6B15}" presName="LevelOneTextNode" presStyleLbl="node0" presStyleIdx="0" presStyleCnt="1">
        <dgm:presLayoutVars>
          <dgm:chPref val="3"/>
        </dgm:presLayoutVars>
      </dgm:prSet>
      <dgm:spPr/>
    </dgm:pt>
    <dgm:pt modelId="{296DFC4C-E7F3-44C8-A53D-9A411E2C0D27}" type="pres">
      <dgm:prSet presAssocID="{90C87348-99A8-444F-9F32-61D81E5B6B15}" presName="level2hierChild" presStyleCnt="0"/>
      <dgm:spPr/>
    </dgm:pt>
    <dgm:pt modelId="{BB16A107-6B54-4C7E-AD62-05DFADD5C558}" type="pres">
      <dgm:prSet presAssocID="{1E4936A4-1F50-41DC-BB57-B0290F539102}" presName="conn2-1" presStyleLbl="parChTrans1D2" presStyleIdx="0" presStyleCnt="3"/>
      <dgm:spPr/>
    </dgm:pt>
    <dgm:pt modelId="{DC57FCC5-23CB-4013-B0B9-0EBD8E8D53EE}" type="pres">
      <dgm:prSet presAssocID="{1E4936A4-1F50-41DC-BB57-B0290F539102}" presName="connTx" presStyleLbl="parChTrans1D2" presStyleIdx="0" presStyleCnt="3"/>
      <dgm:spPr/>
    </dgm:pt>
    <dgm:pt modelId="{09B351DC-B6D9-4857-914F-07FEDB88A880}" type="pres">
      <dgm:prSet presAssocID="{6CE843FB-DFDA-46A0-A780-17AE94A9021C}" presName="root2" presStyleCnt="0"/>
      <dgm:spPr/>
    </dgm:pt>
    <dgm:pt modelId="{81804948-06C3-4C42-8612-62DF4BFBDFB9}" type="pres">
      <dgm:prSet presAssocID="{6CE843FB-DFDA-46A0-A780-17AE94A9021C}" presName="LevelTwoTextNode" presStyleLbl="node2" presStyleIdx="0" presStyleCnt="3">
        <dgm:presLayoutVars>
          <dgm:chPref val="3"/>
        </dgm:presLayoutVars>
      </dgm:prSet>
      <dgm:spPr/>
    </dgm:pt>
    <dgm:pt modelId="{B6FF9C8D-2428-4591-AFC4-18048365D4CE}" type="pres">
      <dgm:prSet presAssocID="{6CE843FB-DFDA-46A0-A780-17AE94A9021C}" presName="level3hierChild" presStyleCnt="0"/>
      <dgm:spPr/>
    </dgm:pt>
    <dgm:pt modelId="{BE12AB3B-CC15-4CD4-8CC2-B2022255B75E}" type="pres">
      <dgm:prSet presAssocID="{52CEA6E3-0E24-4044-93CF-50C03A1BB00F}" presName="conn2-1" presStyleLbl="parChTrans1D2" presStyleIdx="1" presStyleCnt="3"/>
      <dgm:spPr/>
    </dgm:pt>
    <dgm:pt modelId="{7036EBEC-D527-40F3-A910-35595DA95343}" type="pres">
      <dgm:prSet presAssocID="{52CEA6E3-0E24-4044-93CF-50C03A1BB00F}" presName="connTx" presStyleLbl="parChTrans1D2" presStyleIdx="1" presStyleCnt="3"/>
      <dgm:spPr/>
    </dgm:pt>
    <dgm:pt modelId="{4507EE5E-70FC-4C24-92B4-78EA776D317E}" type="pres">
      <dgm:prSet presAssocID="{6465CB50-45CF-42EA-91F0-A980673621E0}" presName="root2" presStyleCnt="0"/>
      <dgm:spPr/>
    </dgm:pt>
    <dgm:pt modelId="{B99E2CA9-A7AC-4F06-97BD-B4DCDFE4E838}" type="pres">
      <dgm:prSet presAssocID="{6465CB50-45CF-42EA-91F0-A980673621E0}" presName="LevelTwoTextNode" presStyleLbl="node2" presStyleIdx="1" presStyleCnt="3">
        <dgm:presLayoutVars>
          <dgm:chPref val="3"/>
        </dgm:presLayoutVars>
      </dgm:prSet>
      <dgm:spPr/>
    </dgm:pt>
    <dgm:pt modelId="{109C3CF7-6DDE-466E-BAC5-67E0BE12AF10}" type="pres">
      <dgm:prSet presAssocID="{6465CB50-45CF-42EA-91F0-A980673621E0}" presName="level3hierChild" presStyleCnt="0"/>
      <dgm:spPr/>
    </dgm:pt>
    <dgm:pt modelId="{F67F53DF-9BDE-48D4-BDAF-13ACC69BBCE9}" type="pres">
      <dgm:prSet presAssocID="{D8671A47-9F49-4603-B23E-A2FCE823F453}" presName="conn2-1" presStyleLbl="parChTrans1D2" presStyleIdx="2" presStyleCnt="3"/>
      <dgm:spPr/>
    </dgm:pt>
    <dgm:pt modelId="{0A3F3BC4-20AA-49B6-B8FE-1AB5BBFBCC50}" type="pres">
      <dgm:prSet presAssocID="{D8671A47-9F49-4603-B23E-A2FCE823F453}" presName="connTx" presStyleLbl="parChTrans1D2" presStyleIdx="2" presStyleCnt="3"/>
      <dgm:spPr/>
    </dgm:pt>
    <dgm:pt modelId="{06C5DC5D-821E-46E7-947A-27860839806C}" type="pres">
      <dgm:prSet presAssocID="{BC5FB52F-1FDB-47CF-AB9E-E640DBE76748}" presName="root2" presStyleCnt="0"/>
      <dgm:spPr/>
    </dgm:pt>
    <dgm:pt modelId="{284DF3E1-E5CD-4DF4-8FC2-5F34194110E3}" type="pres">
      <dgm:prSet presAssocID="{BC5FB52F-1FDB-47CF-AB9E-E640DBE76748}" presName="LevelTwoTextNode" presStyleLbl="node2" presStyleIdx="2" presStyleCnt="3">
        <dgm:presLayoutVars>
          <dgm:chPref val="3"/>
        </dgm:presLayoutVars>
      </dgm:prSet>
      <dgm:spPr/>
    </dgm:pt>
    <dgm:pt modelId="{5FBA656C-961B-4E8F-90FB-64BFE88866CD}" type="pres">
      <dgm:prSet presAssocID="{BC5FB52F-1FDB-47CF-AB9E-E640DBE76748}" presName="level3hierChild" presStyleCnt="0"/>
      <dgm:spPr/>
    </dgm:pt>
    <dgm:pt modelId="{6B31F987-640E-421D-9784-234190E01E2A}" type="pres">
      <dgm:prSet presAssocID="{60887141-0C8C-4C2A-BF35-1242EEBCE541}" presName="conn2-1" presStyleLbl="parChTrans1D3" presStyleIdx="0" presStyleCnt="1"/>
      <dgm:spPr/>
    </dgm:pt>
    <dgm:pt modelId="{5A4D76C0-28EA-4DA8-860C-1718DEA56E01}" type="pres">
      <dgm:prSet presAssocID="{60887141-0C8C-4C2A-BF35-1242EEBCE541}" presName="connTx" presStyleLbl="parChTrans1D3" presStyleIdx="0" presStyleCnt="1"/>
      <dgm:spPr/>
    </dgm:pt>
    <dgm:pt modelId="{054016AC-2E6C-499D-8D0E-6393DC974A0B}" type="pres">
      <dgm:prSet presAssocID="{581EED11-F08B-4088-9E61-BCDB217AAC9D}" presName="root2" presStyleCnt="0"/>
      <dgm:spPr/>
    </dgm:pt>
    <dgm:pt modelId="{6809C10F-2A56-45C1-81CD-2229F49BA585}" type="pres">
      <dgm:prSet presAssocID="{581EED11-F08B-4088-9E61-BCDB217AAC9D}" presName="LevelTwoTextNode" presStyleLbl="node3" presStyleIdx="0" presStyleCnt="1">
        <dgm:presLayoutVars>
          <dgm:chPref val="3"/>
        </dgm:presLayoutVars>
      </dgm:prSet>
      <dgm:spPr/>
    </dgm:pt>
    <dgm:pt modelId="{980C703F-8292-4E78-A65C-69D448D0C416}" type="pres">
      <dgm:prSet presAssocID="{581EED11-F08B-4088-9E61-BCDB217AAC9D}" presName="level3hierChild" presStyleCnt="0"/>
      <dgm:spPr/>
    </dgm:pt>
    <dgm:pt modelId="{141F36AB-C4AA-4570-94BB-76FDB92123EA}" type="pres">
      <dgm:prSet presAssocID="{15B65EBA-1AA4-4C1B-8D12-8A7E0A671DE3}" presName="conn2-1" presStyleLbl="parChTrans1D4" presStyleIdx="0" presStyleCnt="2"/>
      <dgm:spPr/>
    </dgm:pt>
    <dgm:pt modelId="{489CD8D3-DF54-418F-8959-8B37468C356B}" type="pres">
      <dgm:prSet presAssocID="{15B65EBA-1AA4-4C1B-8D12-8A7E0A671DE3}" presName="connTx" presStyleLbl="parChTrans1D4" presStyleIdx="0" presStyleCnt="2"/>
      <dgm:spPr/>
    </dgm:pt>
    <dgm:pt modelId="{E186B955-F05E-4911-BF14-451AD5DA9AEF}" type="pres">
      <dgm:prSet presAssocID="{866E7442-95DE-4990-89D3-0517AC185138}" presName="root2" presStyleCnt="0"/>
      <dgm:spPr/>
    </dgm:pt>
    <dgm:pt modelId="{50C6F62F-621A-476D-BFEB-C9816F43F868}" type="pres">
      <dgm:prSet presAssocID="{866E7442-95DE-4990-89D3-0517AC185138}" presName="LevelTwoTextNode" presStyleLbl="node4" presStyleIdx="0" presStyleCnt="2">
        <dgm:presLayoutVars>
          <dgm:chPref val="3"/>
        </dgm:presLayoutVars>
      </dgm:prSet>
      <dgm:spPr/>
    </dgm:pt>
    <dgm:pt modelId="{0FEE12A3-719A-4D4A-8C6C-3BCDA43C9C23}" type="pres">
      <dgm:prSet presAssocID="{866E7442-95DE-4990-89D3-0517AC185138}" presName="level3hierChild" presStyleCnt="0"/>
      <dgm:spPr/>
    </dgm:pt>
    <dgm:pt modelId="{B728EE0E-3B29-4B45-92BC-F5EC30A468DD}" type="pres">
      <dgm:prSet presAssocID="{738F5961-043A-439E-AD62-86CD68B678E4}" presName="conn2-1" presStyleLbl="parChTrans1D4" presStyleIdx="1" presStyleCnt="2"/>
      <dgm:spPr/>
    </dgm:pt>
    <dgm:pt modelId="{6BD6DCDB-0EFD-4055-8B81-0035E0F722ED}" type="pres">
      <dgm:prSet presAssocID="{738F5961-043A-439E-AD62-86CD68B678E4}" presName="connTx" presStyleLbl="parChTrans1D4" presStyleIdx="1" presStyleCnt="2"/>
      <dgm:spPr/>
    </dgm:pt>
    <dgm:pt modelId="{CA48D275-08A9-42A9-B16B-92CA5C2DD944}" type="pres">
      <dgm:prSet presAssocID="{5D98BA9B-F187-4849-A9F2-CA6E2BDCDB47}" presName="root2" presStyleCnt="0"/>
      <dgm:spPr/>
    </dgm:pt>
    <dgm:pt modelId="{03B1828B-3DA6-42D2-98A2-D8F142511CA8}" type="pres">
      <dgm:prSet presAssocID="{5D98BA9B-F187-4849-A9F2-CA6E2BDCDB47}" presName="LevelTwoTextNode" presStyleLbl="node4" presStyleIdx="1" presStyleCnt="2">
        <dgm:presLayoutVars>
          <dgm:chPref val="3"/>
        </dgm:presLayoutVars>
      </dgm:prSet>
      <dgm:spPr/>
    </dgm:pt>
    <dgm:pt modelId="{BBF1311F-C891-4539-A002-B3E775F3D486}" type="pres">
      <dgm:prSet presAssocID="{5D98BA9B-F187-4849-A9F2-CA6E2BDCDB47}" presName="level3hierChild" presStyleCnt="0"/>
      <dgm:spPr/>
    </dgm:pt>
  </dgm:ptLst>
  <dgm:cxnLst>
    <dgm:cxn modelId="{E435A201-8895-41D4-A905-95A9145CE92F}" type="presOf" srcId="{A66FE0B5-08EE-461D-B0AC-D305FD6FFEC3}" destId="{C2268FA0-EAEA-4D31-880D-26C6D6CBE192}" srcOrd="0" destOrd="0" presId="urn:microsoft.com/office/officeart/2008/layout/HorizontalMultiLevelHierarchy"/>
    <dgm:cxn modelId="{0E9BDA19-A188-465D-82EC-61032DEA361F}" type="presOf" srcId="{15B65EBA-1AA4-4C1B-8D12-8A7E0A671DE3}" destId="{489CD8D3-DF54-418F-8959-8B37468C356B}" srcOrd="1" destOrd="0" presId="urn:microsoft.com/office/officeart/2008/layout/HorizontalMultiLevelHierarchy"/>
    <dgm:cxn modelId="{B15EC31A-4ED1-454E-AF6F-12ECD6BD7ED3}" type="presOf" srcId="{581EED11-F08B-4088-9E61-BCDB217AAC9D}" destId="{6809C10F-2A56-45C1-81CD-2229F49BA585}" srcOrd="0" destOrd="0" presId="urn:microsoft.com/office/officeart/2008/layout/HorizontalMultiLevelHierarchy"/>
    <dgm:cxn modelId="{1A11A51D-6069-43BB-BF08-88AA1D31D71C}" srcId="{90C87348-99A8-444F-9F32-61D81E5B6B15}" destId="{6465CB50-45CF-42EA-91F0-A980673621E0}" srcOrd="1" destOrd="0" parTransId="{52CEA6E3-0E24-4044-93CF-50C03A1BB00F}" sibTransId="{01B7F596-E19E-49C5-B746-8B202A04386B}"/>
    <dgm:cxn modelId="{5D0C9020-B772-4BE0-9F18-6C9904F53BC0}" srcId="{A66FE0B5-08EE-461D-B0AC-D305FD6FFEC3}" destId="{90C87348-99A8-444F-9F32-61D81E5B6B15}" srcOrd="0" destOrd="0" parTransId="{700EAA71-D9F5-4A8E-AD4F-74B51D73753F}" sibTransId="{3B9544E9-17C0-4716-931D-D8A8DCCDA2F5}"/>
    <dgm:cxn modelId="{A5CC8F23-B438-48C9-9A99-B4BEA12A2EE4}" type="presOf" srcId="{6CE843FB-DFDA-46A0-A780-17AE94A9021C}" destId="{81804948-06C3-4C42-8612-62DF4BFBDFB9}" srcOrd="0" destOrd="0" presId="urn:microsoft.com/office/officeart/2008/layout/HorizontalMultiLevelHierarchy"/>
    <dgm:cxn modelId="{6633E130-11F1-478B-8458-5ACBE0378BA3}" type="presOf" srcId="{738F5961-043A-439E-AD62-86CD68B678E4}" destId="{B728EE0E-3B29-4B45-92BC-F5EC30A468DD}" srcOrd="0" destOrd="0" presId="urn:microsoft.com/office/officeart/2008/layout/HorizontalMultiLevelHierarchy"/>
    <dgm:cxn modelId="{CAC27840-A62A-4C01-A3BE-F23D59594A2F}" type="presOf" srcId="{866E7442-95DE-4990-89D3-0517AC185138}" destId="{50C6F62F-621A-476D-BFEB-C9816F43F868}" srcOrd="0" destOrd="0" presId="urn:microsoft.com/office/officeart/2008/layout/HorizontalMultiLevelHierarchy"/>
    <dgm:cxn modelId="{31901C60-76A2-4329-81DF-DAC9664BE461}" type="presOf" srcId="{52CEA6E3-0E24-4044-93CF-50C03A1BB00F}" destId="{BE12AB3B-CC15-4CD4-8CC2-B2022255B75E}" srcOrd="0" destOrd="0" presId="urn:microsoft.com/office/officeart/2008/layout/HorizontalMultiLevelHierarchy"/>
    <dgm:cxn modelId="{2C545B63-E409-4D30-AA31-5C53079303CC}" type="presOf" srcId="{15B65EBA-1AA4-4C1B-8D12-8A7E0A671DE3}" destId="{141F36AB-C4AA-4570-94BB-76FDB92123EA}" srcOrd="0" destOrd="0" presId="urn:microsoft.com/office/officeart/2008/layout/HorizontalMultiLevelHierarchy"/>
    <dgm:cxn modelId="{49C2BE68-513A-4317-85E3-1DD4C0E8A9D2}" type="presOf" srcId="{1E4936A4-1F50-41DC-BB57-B0290F539102}" destId="{BB16A107-6B54-4C7E-AD62-05DFADD5C558}" srcOrd="0" destOrd="0" presId="urn:microsoft.com/office/officeart/2008/layout/HorizontalMultiLevelHierarchy"/>
    <dgm:cxn modelId="{85BD106B-D81A-48DB-A87E-98DF10246990}" type="presOf" srcId="{D8671A47-9F49-4603-B23E-A2FCE823F453}" destId="{F67F53DF-9BDE-48D4-BDAF-13ACC69BBCE9}" srcOrd="0" destOrd="0" presId="urn:microsoft.com/office/officeart/2008/layout/HorizontalMultiLevelHierarchy"/>
    <dgm:cxn modelId="{82AEAC50-C812-4F8C-BC70-7CEEEC99672B}" type="presOf" srcId="{60887141-0C8C-4C2A-BF35-1242EEBCE541}" destId="{5A4D76C0-28EA-4DA8-860C-1718DEA56E01}" srcOrd="1" destOrd="0" presId="urn:microsoft.com/office/officeart/2008/layout/HorizontalMultiLevelHierarchy"/>
    <dgm:cxn modelId="{E4CB0F53-E5BC-482F-8406-EC5DAC12A828}" type="presOf" srcId="{D8671A47-9F49-4603-B23E-A2FCE823F453}" destId="{0A3F3BC4-20AA-49B6-B8FE-1AB5BBFBCC50}" srcOrd="1" destOrd="0" presId="urn:microsoft.com/office/officeart/2008/layout/HorizontalMultiLevelHierarchy"/>
    <dgm:cxn modelId="{24667753-62A4-4BCC-8B79-DC85D1988EEE}" srcId="{90C87348-99A8-444F-9F32-61D81E5B6B15}" destId="{BC5FB52F-1FDB-47CF-AB9E-E640DBE76748}" srcOrd="2" destOrd="0" parTransId="{D8671A47-9F49-4603-B23E-A2FCE823F453}" sibTransId="{C4C6EA2F-A9F5-4D47-A08A-FFEB32BED95B}"/>
    <dgm:cxn modelId="{BE8C4357-9D29-422E-8429-05A164A51CB6}" type="presOf" srcId="{90C87348-99A8-444F-9F32-61D81E5B6B15}" destId="{F83CAA0F-739E-44FD-A8DB-DD85B7613BCE}" srcOrd="0" destOrd="0" presId="urn:microsoft.com/office/officeart/2008/layout/HorizontalMultiLevelHierarchy"/>
    <dgm:cxn modelId="{02216B7D-9047-4DDA-88C4-E0DA090664D8}" type="presOf" srcId="{738F5961-043A-439E-AD62-86CD68B678E4}" destId="{6BD6DCDB-0EFD-4055-8B81-0035E0F722ED}" srcOrd="1" destOrd="0" presId="urn:microsoft.com/office/officeart/2008/layout/HorizontalMultiLevelHierarchy"/>
    <dgm:cxn modelId="{8AAA619F-F11C-4225-A512-55FE1FE91702}" srcId="{BC5FB52F-1FDB-47CF-AB9E-E640DBE76748}" destId="{581EED11-F08B-4088-9E61-BCDB217AAC9D}" srcOrd="0" destOrd="0" parTransId="{60887141-0C8C-4C2A-BF35-1242EEBCE541}" sibTransId="{0DC11E06-14B1-4A7F-9A20-BD5F4409CA55}"/>
    <dgm:cxn modelId="{42196BAA-8E2E-43B0-83F7-514E4897CB31}" srcId="{581EED11-F08B-4088-9E61-BCDB217AAC9D}" destId="{866E7442-95DE-4990-89D3-0517AC185138}" srcOrd="0" destOrd="0" parTransId="{15B65EBA-1AA4-4C1B-8D12-8A7E0A671DE3}" sibTransId="{8152ACA7-CDAA-4650-B1A6-E02475240B61}"/>
    <dgm:cxn modelId="{A415FFAA-D85F-4EAC-AB6C-DE25C16F328F}" type="presOf" srcId="{1E4936A4-1F50-41DC-BB57-B0290F539102}" destId="{DC57FCC5-23CB-4013-B0B9-0EBD8E8D53EE}" srcOrd="1" destOrd="0" presId="urn:microsoft.com/office/officeart/2008/layout/HorizontalMultiLevelHierarchy"/>
    <dgm:cxn modelId="{383C7CAD-7A58-4A75-8897-682AE2B23D66}" type="presOf" srcId="{BC5FB52F-1FDB-47CF-AB9E-E640DBE76748}" destId="{284DF3E1-E5CD-4DF4-8FC2-5F34194110E3}" srcOrd="0" destOrd="0" presId="urn:microsoft.com/office/officeart/2008/layout/HorizontalMultiLevelHierarchy"/>
    <dgm:cxn modelId="{3C2945B9-4D7F-4858-A735-BEF4EB84E32A}" type="presOf" srcId="{5D98BA9B-F187-4849-A9F2-CA6E2BDCDB47}" destId="{03B1828B-3DA6-42D2-98A2-D8F142511CA8}" srcOrd="0" destOrd="0" presId="urn:microsoft.com/office/officeart/2008/layout/HorizontalMultiLevelHierarchy"/>
    <dgm:cxn modelId="{048A23C5-8BCE-44C3-BE8E-6F38983B6824}" srcId="{581EED11-F08B-4088-9E61-BCDB217AAC9D}" destId="{5D98BA9B-F187-4849-A9F2-CA6E2BDCDB47}" srcOrd="1" destOrd="0" parTransId="{738F5961-043A-439E-AD62-86CD68B678E4}" sibTransId="{5AAAA1BE-E8B8-4EE2-A9D1-5B2B9CBE1DD3}"/>
    <dgm:cxn modelId="{4C34FED3-B508-4BC8-AE75-79917E63EA37}" srcId="{90C87348-99A8-444F-9F32-61D81E5B6B15}" destId="{6CE843FB-DFDA-46A0-A780-17AE94A9021C}" srcOrd="0" destOrd="0" parTransId="{1E4936A4-1F50-41DC-BB57-B0290F539102}" sibTransId="{7B27E1CE-1936-474A-B278-13245E56761C}"/>
    <dgm:cxn modelId="{29F199F5-2461-4841-9503-F99CA5B6BFEA}" type="presOf" srcId="{60887141-0C8C-4C2A-BF35-1242EEBCE541}" destId="{6B31F987-640E-421D-9784-234190E01E2A}" srcOrd="0" destOrd="0" presId="urn:microsoft.com/office/officeart/2008/layout/HorizontalMultiLevelHierarchy"/>
    <dgm:cxn modelId="{3FA0B1F5-A8F2-4D96-A55A-3D4E0FD144C4}" type="presOf" srcId="{6465CB50-45CF-42EA-91F0-A980673621E0}" destId="{B99E2CA9-A7AC-4F06-97BD-B4DCDFE4E838}" srcOrd="0" destOrd="0" presId="urn:microsoft.com/office/officeart/2008/layout/HorizontalMultiLevelHierarchy"/>
    <dgm:cxn modelId="{B3DD37FD-8ABE-4276-9DB1-E986AEAD6DB7}" type="presOf" srcId="{52CEA6E3-0E24-4044-93CF-50C03A1BB00F}" destId="{7036EBEC-D527-40F3-A910-35595DA95343}" srcOrd="1" destOrd="0" presId="urn:microsoft.com/office/officeart/2008/layout/HorizontalMultiLevelHierarchy"/>
    <dgm:cxn modelId="{504E0C45-8630-4A49-85F0-8D04A8F466C1}" type="presParOf" srcId="{C2268FA0-EAEA-4D31-880D-26C6D6CBE192}" destId="{F10D6144-EA37-436E-91BC-87E1F9981905}" srcOrd="0" destOrd="0" presId="urn:microsoft.com/office/officeart/2008/layout/HorizontalMultiLevelHierarchy"/>
    <dgm:cxn modelId="{D5317DEF-81BB-469B-BE9E-96F7E0BB2DB3}" type="presParOf" srcId="{F10D6144-EA37-436E-91BC-87E1F9981905}" destId="{F83CAA0F-739E-44FD-A8DB-DD85B7613BCE}" srcOrd="0" destOrd="0" presId="urn:microsoft.com/office/officeart/2008/layout/HorizontalMultiLevelHierarchy"/>
    <dgm:cxn modelId="{86112C2F-986C-4FA7-A66E-0E2EA9439F4E}" type="presParOf" srcId="{F10D6144-EA37-436E-91BC-87E1F9981905}" destId="{296DFC4C-E7F3-44C8-A53D-9A411E2C0D27}" srcOrd="1" destOrd="0" presId="urn:microsoft.com/office/officeart/2008/layout/HorizontalMultiLevelHierarchy"/>
    <dgm:cxn modelId="{14DE691E-41CB-45C2-BB39-E9A7BC98630F}" type="presParOf" srcId="{296DFC4C-E7F3-44C8-A53D-9A411E2C0D27}" destId="{BB16A107-6B54-4C7E-AD62-05DFADD5C558}" srcOrd="0" destOrd="0" presId="urn:microsoft.com/office/officeart/2008/layout/HorizontalMultiLevelHierarchy"/>
    <dgm:cxn modelId="{633515E7-33E1-48CF-AE1D-6780630C9B37}" type="presParOf" srcId="{BB16A107-6B54-4C7E-AD62-05DFADD5C558}" destId="{DC57FCC5-23CB-4013-B0B9-0EBD8E8D53EE}" srcOrd="0" destOrd="0" presId="urn:microsoft.com/office/officeart/2008/layout/HorizontalMultiLevelHierarchy"/>
    <dgm:cxn modelId="{8F7F4561-A178-4308-8450-C49EC439FC6F}" type="presParOf" srcId="{296DFC4C-E7F3-44C8-A53D-9A411E2C0D27}" destId="{09B351DC-B6D9-4857-914F-07FEDB88A880}" srcOrd="1" destOrd="0" presId="urn:microsoft.com/office/officeart/2008/layout/HorizontalMultiLevelHierarchy"/>
    <dgm:cxn modelId="{6F3CF39A-E056-4FB1-A752-B478799B17CF}" type="presParOf" srcId="{09B351DC-B6D9-4857-914F-07FEDB88A880}" destId="{81804948-06C3-4C42-8612-62DF4BFBDFB9}" srcOrd="0" destOrd="0" presId="urn:microsoft.com/office/officeart/2008/layout/HorizontalMultiLevelHierarchy"/>
    <dgm:cxn modelId="{1AA48F50-B123-4D9F-A657-D4F69D6B640C}" type="presParOf" srcId="{09B351DC-B6D9-4857-914F-07FEDB88A880}" destId="{B6FF9C8D-2428-4591-AFC4-18048365D4CE}" srcOrd="1" destOrd="0" presId="urn:microsoft.com/office/officeart/2008/layout/HorizontalMultiLevelHierarchy"/>
    <dgm:cxn modelId="{04C8F8D3-7A76-4050-81FB-512817DCA538}" type="presParOf" srcId="{296DFC4C-E7F3-44C8-A53D-9A411E2C0D27}" destId="{BE12AB3B-CC15-4CD4-8CC2-B2022255B75E}" srcOrd="2" destOrd="0" presId="urn:microsoft.com/office/officeart/2008/layout/HorizontalMultiLevelHierarchy"/>
    <dgm:cxn modelId="{575A5F17-45F0-4ADB-92CF-69885107BB84}" type="presParOf" srcId="{BE12AB3B-CC15-4CD4-8CC2-B2022255B75E}" destId="{7036EBEC-D527-40F3-A910-35595DA95343}" srcOrd="0" destOrd="0" presId="urn:microsoft.com/office/officeart/2008/layout/HorizontalMultiLevelHierarchy"/>
    <dgm:cxn modelId="{28CD12A2-6C1F-41BD-B8D8-B563A9F0363A}" type="presParOf" srcId="{296DFC4C-E7F3-44C8-A53D-9A411E2C0D27}" destId="{4507EE5E-70FC-4C24-92B4-78EA776D317E}" srcOrd="3" destOrd="0" presId="urn:microsoft.com/office/officeart/2008/layout/HorizontalMultiLevelHierarchy"/>
    <dgm:cxn modelId="{A5A4D341-06B4-42A7-B54D-B751B9B21766}" type="presParOf" srcId="{4507EE5E-70FC-4C24-92B4-78EA776D317E}" destId="{B99E2CA9-A7AC-4F06-97BD-B4DCDFE4E838}" srcOrd="0" destOrd="0" presId="urn:microsoft.com/office/officeart/2008/layout/HorizontalMultiLevelHierarchy"/>
    <dgm:cxn modelId="{F27AED58-D8EF-46DA-997F-095601657C24}" type="presParOf" srcId="{4507EE5E-70FC-4C24-92B4-78EA776D317E}" destId="{109C3CF7-6DDE-466E-BAC5-67E0BE12AF10}" srcOrd="1" destOrd="0" presId="urn:microsoft.com/office/officeart/2008/layout/HorizontalMultiLevelHierarchy"/>
    <dgm:cxn modelId="{95CC4929-8711-4C44-879C-35B9B0C8672D}" type="presParOf" srcId="{296DFC4C-E7F3-44C8-A53D-9A411E2C0D27}" destId="{F67F53DF-9BDE-48D4-BDAF-13ACC69BBCE9}" srcOrd="4" destOrd="0" presId="urn:microsoft.com/office/officeart/2008/layout/HorizontalMultiLevelHierarchy"/>
    <dgm:cxn modelId="{DE970212-52E2-4230-9E8B-BBD8B0129205}" type="presParOf" srcId="{F67F53DF-9BDE-48D4-BDAF-13ACC69BBCE9}" destId="{0A3F3BC4-20AA-49B6-B8FE-1AB5BBFBCC50}" srcOrd="0" destOrd="0" presId="urn:microsoft.com/office/officeart/2008/layout/HorizontalMultiLevelHierarchy"/>
    <dgm:cxn modelId="{1FB8C1F4-050C-489A-AB44-148EA578C29F}" type="presParOf" srcId="{296DFC4C-E7F3-44C8-A53D-9A411E2C0D27}" destId="{06C5DC5D-821E-46E7-947A-27860839806C}" srcOrd="5" destOrd="0" presId="urn:microsoft.com/office/officeart/2008/layout/HorizontalMultiLevelHierarchy"/>
    <dgm:cxn modelId="{FC86AE6C-4D59-45F6-821D-83116CC26DB6}" type="presParOf" srcId="{06C5DC5D-821E-46E7-947A-27860839806C}" destId="{284DF3E1-E5CD-4DF4-8FC2-5F34194110E3}" srcOrd="0" destOrd="0" presId="urn:microsoft.com/office/officeart/2008/layout/HorizontalMultiLevelHierarchy"/>
    <dgm:cxn modelId="{826C70E9-0D1C-4B11-AA4F-32CA2568D494}" type="presParOf" srcId="{06C5DC5D-821E-46E7-947A-27860839806C}" destId="{5FBA656C-961B-4E8F-90FB-64BFE88866CD}" srcOrd="1" destOrd="0" presId="urn:microsoft.com/office/officeart/2008/layout/HorizontalMultiLevelHierarchy"/>
    <dgm:cxn modelId="{E9EF33E9-7117-4B93-A59F-859A19636BF4}" type="presParOf" srcId="{5FBA656C-961B-4E8F-90FB-64BFE88866CD}" destId="{6B31F987-640E-421D-9784-234190E01E2A}" srcOrd="0" destOrd="0" presId="urn:microsoft.com/office/officeart/2008/layout/HorizontalMultiLevelHierarchy"/>
    <dgm:cxn modelId="{787EF1C6-29FE-43D6-9A97-79C1C36606AC}" type="presParOf" srcId="{6B31F987-640E-421D-9784-234190E01E2A}" destId="{5A4D76C0-28EA-4DA8-860C-1718DEA56E01}" srcOrd="0" destOrd="0" presId="urn:microsoft.com/office/officeart/2008/layout/HorizontalMultiLevelHierarchy"/>
    <dgm:cxn modelId="{866D8865-7C2C-41E9-8673-DE1128683999}" type="presParOf" srcId="{5FBA656C-961B-4E8F-90FB-64BFE88866CD}" destId="{054016AC-2E6C-499D-8D0E-6393DC974A0B}" srcOrd="1" destOrd="0" presId="urn:microsoft.com/office/officeart/2008/layout/HorizontalMultiLevelHierarchy"/>
    <dgm:cxn modelId="{E3D3CA05-170F-4BD7-9DCC-2C4C9F6966D1}" type="presParOf" srcId="{054016AC-2E6C-499D-8D0E-6393DC974A0B}" destId="{6809C10F-2A56-45C1-81CD-2229F49BA585}" srcOrd="0" destOrd="0" presId="urn:microsoft.com/office/officeart/2008/layout/HorizontalMultiLevelHierarchy"/>
    <dgm:cxn modelId="{8DD2714C-EBEA-4485-84B1-178A623E3CD7}" type="presParOf" srcId="{054016AC-2E6C-499D-8D0E-6393DC974A0B}" destId="{980C703F-8292-4E78-A65C-69D448D0C416}" srcOrd="1" destOrd="0" presId="urn:microsoft.com/office/officeart/2008/layout/HorizontalMultiLevelHierarchy"/>
    <dgm:cxn modelId="{ED3110ED-5547-4A2E-9515-0D9916128328}" type="presParOf" srcId="{980C703F-8292-4E78-A65C-69D448D0C416}" destId="{141F36AB-C4AA-4570-94BB-76FDB92123EA}" srcOrd="0" destOrd="0" presId="urn:microsoft.com/office/officeart/2008/layout/HorizontalMultiLevelHierarchy"/>
    <dgm:cxn modelId="{07A6B692-6F4F-4531-A608-BBEE9ACBA8F3}" type="presParOf" srcId="{141F36AB-C4AA-4570-94BB-76FDB92123EA}" destId="{489CD8D3-DF54-418F-8959-8B37468C356B}" srcOrd="0" destOrd="0" presId="urn:microsoft.com/office/officeart/2008/layout/HorizontalMultiLevelHierarchy"/>
    <dgm:cxn modelId="{327F516A-FE9E-40D2-B1A6-E81579B76930}" type="presParOf" srcId="{980C703F-8292-4E78-A65C-69D448D0C416}" destId="{E186B955-F05E-4911-BF14-451AD5DA9AEF}" srcOrd="1" destOrd="0" presId="urn:microsoft.com/office/officeart/2008/layout/HorizontalMultiLevelHierarchy"/>
    <dgm:cxn modelId="{1CB35888-1E14-4218-AC56-43A56D20C038}" type="presParOf" srcId="{E186B955-F05E-4911-BF14-451AD5DA9AEF}" destId="{50C6F62F-621A-476D-BFEB-C9816F43F868}" srcOrd="0" destOrd="0" presId="urn:microsoft.com/office/officeart/2008/layout/HorizontalMultiLevelHierarchy"/>
    <dgm:cxn modelId="{949A719D-2531-4D50-A1D0-B07A6976CF11}" type="presParOf" srcId="{E186B955-F05E-4911-BF14-451AD5DA9AEF}" destId="{0FEE12A3-719A-4D4A-8C6C-3BCDA43C9C23}" srcOrd="1" destOrd="0" presId="urn:microsoft.com/office/officeart/2008/layout/HorizontalMultiLevelHierarchy"/>
    <dgm:cxn modelId="{48EDF36F-9924-4902-9679-892C4F7D2299}" type="presParOf" srcId="{980C703F-8292-4E78-A65C-69D448D0C416}" destId="{B728EE0E-3B29-4B45-92BC-F5EC30A468DD}" srcOrd="2" destOrd="0" presId="urn:microsoft.com/office/officeart/2008/layout/HorizontalMultiLevelHierarchy"/>
    <dgm:cxn modelId="{F286867E-440A-4190-842A-5B2A3E9FDD5C}" type="presParOf" srcId="{B728EE0E-3B29-4B45-92BC-F5EC30A468DD}" destId="{6BD6DCDB-0EFD-4055-8B81-0035E0F722ED}" srcOrd="0" destOrd="0" presId="urn:microsoft.com/office/officeart/2008/layout/HorizontalMultiLevelHierarchy"/>
    <dgm:cxn modelId="{ED1EC314-55CD-45B6-912A-B2B38B9DCED8}" type="presParOf" srcId="{980C703F-8292-4E78-A65C-69D448D0C416}" destId="{CA48D275-08A9-42A9-B16B-92CA5C2DD944}" srcOrd="3" destOrd="0" presId="urn:microsoft.com/office/officeart/2008/layout/HorizontalMultiLevelHierarchy"/>
    <dgm:cxn modelId="{A93D690F-BD5E-4159-BCB1-08EF1F6E7B79}" type="presParOf" srcId="{CA48D275-08A9-42A9-B16B-92CA5C2DD944}" destId="{03B1828B-3DA6-42D2-98A2-D8F142511CA8}" srcOrd="0" destOrd="0" presId="urn:microsoft.com/office/officeart/2008/layout/HorizontalMultiLevelHierarchy"/>
    <dgm:cxn modelId="{146AA164-4F03-419E-A3D9-8990015D7DD7}" type="presParOf" srcId="{CA48D275-08A9-42A9-B16B-92CA5C2DD944}" destId="{BBF1311F-C891-4539-A002-B3E775F3D48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6FE0B5-08EE-461D-B0AC-D305FD6FFEC3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0C87348-99A8-444F-9F32-61D81E5B6B15}">
      <dgm:prSet phldrT="[Texto]"/>
      <dgm:spPr/>
      <dgm:t>
        <a:bodyPr/>
        <a:lstStyle/>
        <a:p>
          <a:r>
            <a:rPr lang="en-US" dirty="0" err="1"/>
            <a:t>Instalar</a:t>
          </a:r>
          <a:r>
            <a:rPr lang="en-US" dirty="0"/>
            <a:t> </a:t>
          </a:r>
          <a:r>
            <a:rPr lang="en-US" dirty="0" err="1"/>
            <a:t>Jupyter</a:t>
          </a:r>
          <a:endParaRPr lang="en-US" dirty="0"/>
        </a:p>
      </dgm:t>
    </dgm:pt>
    <dgm:pt modelId="{700EAA71-D9F5-4A8E-AD4F-74B51D73753F}" type="parTrans" cxnId="{5D0C9020-B772-4BE0-9F18-6C9904F53BC0}">
      <dgm:prSet/>
      <dgm:spPr/>
      <dgm:t>
        <a:bodyPr/>
        <a:lstStyle/>
        <a:p>
          <a:endParaRPr lang="en-US"/>
        </a:p>
      </dgm:t>
    </dgm:pt>
    <dgm:pt modelId="{3B9544E9-17C0-4716-931D-D8A8DCCDA2F5}" type="sibTrans" cxnId="{5D0C9020-B772-4BE0-9F18-6C9904F53BC0}">
      <dgm:prSet/>
      <dgm:spPr/>
      <dgm:t>
        <a:bodyPr/>
        <a:lstStyle/>
        <a:p>
          <a:endParaRPr lang="en-US"/>
        </a:p>
      </dgm:t>
    </dgm:pt>
    <dgm:pt modelId="{6CE843FB-DFDA-46A0-A780-17AE94A9021C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/>
            <a:t>https://www.anaconda.com/</a:t>
          </a:r>
          <a:endParaRPr lang="en-US" dirty="0"/>
        </a:p>
      </dgm:t>
    </dgm:pt>
    <dgm:pt modelId="{1E4936A4-1F50-41DC-BB57-B0290F539102}" type="parTrans" cxnId="{4C34FED3-B508-4BC8-AE75-79917E63EA37}">
      <dgm:prSet/>
      <dgm:spPr/>
      <dgm:t>
        <a:bodyPr/>
        <a:lstStyle/>
        <a:p>
          <a:endParaRPr lang="en-US"/>
        </a:p>
      </dgm:t>
    </dgm:pt>
    <dgm:pt modelId="{7B27E1CE-1936-474A-B278-13245E56761C}" type="sibTrans" cxnId="{4C34FED3-B508-4BC8-AE75-79917E63EA37}">
      <dgm:prSet/>
      <dgm:spPr/>
      <dgm:t>
        <a:bodyPr/>
        <a:lstStyle/>
        <a:p>
          <a:endParaRPr lang="en-US"/>
        </a:p>
      </dgm:t>
    </dgm:pt>
    <dgm:pt modelId="{6465CB50-45CF-42EA-91F0-A980673621E0}">
      <dgm:prSet phldrT="[Texto]"/>
      <dgm:spPr>
        <a:solidFill>
          <a:schemeClr val="accent2"/>
        </a:solidFill>
      </dgm:spPr>
      <dgm:t>
        <a:bodyPr/>
        <a:lstStyle/>
        <a:p>
          <a:r>
            <a:rPr lang="en-US" dirty="0" err="1"/>
            <a:t>Posicionar</a:t>
          </a:r>
          <a:r>
            <a:rPr lang="en-US" dirty="0"/>
            <a:t> mouse </a:t>
          </a:r>
          <a:r>
            <a:rPr lang="en-US" dirty="0" err="1"/>
            <a:t>em</a:t>
          </a:r>
          <a:r>
            <a:rPr lang="en-US" dirty="0"/>
            <a:t> Products</a:t>
          </a:r>
        </a:p>
      </dgm:t>
    </dgm:pt>
    <dgm:pt modelId="{52CEA6E3-0E24-4044-93CF-50C03A1BB00F}" type="parTrans" cxnId="{1A11A51D-6069-43BB-BF08-88AA1D31D71C}">
      <dgm:prSet/>
      <dgm:spPr/>
      <dgm:t>
        <a:bodyPr/>
        <a:lstStyle/>
        <a:p>
          <a:endParaRPr lang="en-US"/>
        </a:p>
      </dgm:t>
    </dgm:pt>
    <dgm:pt modelId="{01B7F596-E19E-49C5-B746-8B202A04386B}" type="sibTrans" cxnId="{1A11A51D-6069-43BB-BF08-88AA1D31D71C}">
      <dgm:prSet/>
      <dgm:spPr/>
      <dgm:t>
        <a:bodyPr/>
        <a:lstStyle/>
        <a:p>
          <a:endParaRPr lang="en-US"/>
        </a:p>
      </dgm:t>
    </dgm:pt>
    <dgm:pt modelId="{581EED11-F08B-4088-9E61-BCDB217AAC9D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Clicar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Download</a:t>
          </a:r>
        </a:p>
      </dgm:t>
    </dgm:pt>
    <dgm:pt modelId="{60887141-0C8C-4C2A-BF35-1242EEBCE541}" type="parTrans" cxnId="{8AAA619F-F11C-4225-A512-55FE1FE91702}">
      <dgm:prSet/>
      <dgm:spPr/>
      <dgm:t>
        <a:bodyPr/>
        <a:lstStyle/>
        <a:p>
          <a:endParaRPr lang="en-US"/>
        </a:p>
      </dgm:t>
    </dgm:pt>
    <dgm:pt modelId="{0DC11E06-14B1-4A7F-9A20-BD5F4409CA55}" type="sibTrans" cxnId="{8AAA619F-F11C-4225-A512-55FE1FE91702}">
      <dgm:prSet/>
      <dgm:spPr/>
      <dgm:t>
        <a:bodyPr/>
        <a:lstStyle/>
        <a:p>
          <a:endParaRPr lang="en-US"/>
        </a:p>
      </dgm:t>
    </dgm:pt>
    <dgm:pt modelId="{BC5FB52F-1FDB-47CF-AB9E-E640DBE76748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Clicar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Individual Edition</a:t>
          </a:r>
        </a:p>
      </dgm:t>
    </dgm:pt>
    <dgm:pt modelId="{D8671A47-9F49-4603-B23E-A2FCE823F453}" type="parTrans" cxnId="{24667753-62A4-4BCC-8B79-DC85D1988EEE}">
      <dgm:prSet/>
      <dgm:spPr/>
      <dgm:t>
        <a:bodyPr/>
        <a:lstStyle/>
        <a:p>
          <a:endParaRPr lang="pt-BR"/>
        </a:p>
      </dgm:t>
    </dgm:pt>
    <dgm:pt modelId="{C4C6EA2F-A9F5-4D47-A08A-FFEB32BED95B}" type="sibTrans" cxnId="{24667753-62A4-4BCC-8B79-DC85D1988EEE}">
      <dgm:prSet/>
      <dgm:spPr/>
      <dgm:t>
        <a:bodyPr/>
        <a:lstStyle/>
        <a:p>
          <a:endParaRPr lang="pt-BR"/>
        </a:p>
      </dgm:t>
    </dgm:pt>
    <dgm:pt modelId="{866E7442-95DE-4990-89D3-0517AC185138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Aguardar</a:t>
          </a:r>
          <a:r>
            <a:rPr lang="en-US" dirty="0"/>
            <a:t> </a:t>
          </a:r>
          <a:r>
            <a:rPr lang="en-US" dirty="0" err="1"/>
            <a:t>Instalação</a:t>
          </a:r>
          <a:endParaRPr lang="en-US" dirty="0"/>
        </a:p>
      </dgm:t>
    </dgm:pt>
    <dgm:pt modelId="{15B65EBA-1AA4-4C1B-8D12-8A7E0A671DE3}" type="parTrans" cxnId="{42196BAA-8E2E-43B0-83F7-514E4897CB31}">
      <dgm:prSet/>
      <dgm:spPr/>
      <dgm:t>
        <a:bodyPr/>
        <a:lstStyle/>
        <a:p>
          <a:endParaRPr lang="pt-BR"/>
        </a:p>
      </dgm:t>
    </dgm:pt>
    <dgm:pt modelId="{8152ACA7-CDAA-4650-B1A6-E02475240B61}" type="sibTrans" cxnId="{42196BAA-8E2E-43B0-83F7-514E4897CB31}">
      <dgm:prSet/>
      <dgm:spPr/>
      <dgm:t>
        <a:bodyPr/>
        <a:lstStyle/>
        <a:p>
          <a:endParaRPr lang="pt-BR"/>
        </a:p>
      </dgm:t>
    </dgm:pt>
    <dgm:pt modelId="{5D98BA9B-F187-4849-A9F2-CA6E2BDCDB47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Clicar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Next </a:t>
          </a:r>
          <a:r>
            <a:rPr lang="en-US" dirty="0" err="1"/>
            <a:t>até</a:t>
          </a:r>
          <a:r>
            <a:rPr lang="en-US" dirty="0"/>
            <a:t> </a:t>
          </a:r>
          <a:r>
            <a:rPr lang="en-US" dirty="0" err="1"/>
            <a:t>finalizar</a:t>
          </a:r>
          <a:endParaRPr lang="en-US" dirty="0"/>
        </a:p>
      </dgm:t>
    </dgm:pt>
    <dgm:pt modelId="{738F5961-043A-439E-AD62-86CD68B678E4}" type="parTrans" cxnId="{048A23C5-8BCE-44C3-BE8E-6F38983B6824}">
      <dgm:prSet/>
      <dgm:spPr/>
      <dgm:t>
        <a:bodyPr/>
        <a:lstStyle/>
        <a:p>
          <a:endParaRPr lang="pt-BR"/>
        </a:p>
      </dgm:t>
    </dgm:pt>
    <dgm:pt modelId="{5AAAA1BE-E8B8-4EE2-A9D1-5B2B9CBE1DD3}" type="sibTrans" cxnId="{048A23C5-8BCE-44C3-BE8E-6F38983B6824}">
      <dgm:prSet/>
      <dgm:spPr/>
      <dgm:t>
        <a:bodyPr/>
        <a:lstStyle/>
        <a:p>
          <a:endParaRPr lang="pt-BR"/>
        </a:p>
      </dgm:t>
    </dgm:pt>
    <dgm:pt modelId="{C2268FA0-EAEA-4D31-880D-26C6D6CBE192}" type="pres">
      <dgm:prSet presAssocID="{A66FE0B5-08EE-461D-B0AC-D305FD6FFEC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10D6144-EA37-436E-91BC-87E1F9981905}" type="pres">
      <dgm:prSet presAssocID="{90C87348-99A8-444F-9F32-61D81E5B6B15}" presName="root1" presStyleCnt="0"/>
      <dgm:spPr/>
    </dgm:pt>
    <dgm:pt modelId="{F83CAA0F-739E-44FD-A8DB-DD85B7613BCE}" type="pres">
      <dgm:prSet presAssocID="{90C87348-99A8-444F-9F32-61D81E5B6B15}" presName="LevelOneTextNode" presStyleLbl="node0" presStyleIdx="0" presStyleCnt="1">
        <dgm:presLayoutVars>
          <dgm:chPref val="3"/>
        </dgm:presLayoutVars>
      </dgm:prSet>
      <dgm:spPr/>
    </dgm:pt>
    <dgm:pt modelId="{296DFC4C-E7F3-44C8-A53D-9A411E2C0D27}" type="pres">
      <dgm:prSet presAssocID="{90C87348-99A8-444F-9F32-61D81E5B6B15}" presName="level2hierChild" presStyleCnt="0"/>
      <dgm:spPr/>
    </dgm:pt>
    <dgm:pt modelId="{BB16A107-6B54-4C7E-AD62-05DFADD5C558}" type="pres">
      <dgm:prSet presAssocID="{1E4936A4-1F50-41DC-BB57-B0290F539102}" presName="conn2-1" presStyleLbl="parChTrans1D2" presStyleIdx="0" presStyleCnt="3"/>
      <dgm:spPr/>
    </dgm:pt>
    <dgm:pt modelId="{DC57FCC5-23CB-4013-B0B9-0EBD8E8D53EE}" type="pres">
      <dgm:prSet presAssocID="{1E4936A4-1F50-41DC-BB57-B0290F539102}" presName="connTx" presStyleLbl="parChTrans1D2" presStyleIdx="0" presStyleCnt="3"/>
      <dgm:spPr/>
    </dgm:pt>
    <dgm:pt modelId="{09B351DC-B6D9-4857-914F-07FEDB88A880}" type="pres">
      <dgm:prSet presAssocID="{6CE843FB-DFDA-46A0-A780-17AE94A9021C}" presName="root2" presStyleCnt="0"/>
      <dgm:spPr/>
    </dgm:pt>
    <dgm:pt modelId="{81804948-06C3-4C42-8612-62DF4BFBDFB9}" type="pres">
      <dgm:prSet presAssocID="{6CE843FB-DFDA-46A0-A780-17AE94A9021C}" presName="LevelTwoTextNode" presStyleLbl="node2" presStyleIdx="0" presStyleCnt="3">
        <dgm:presLayoutVars>
          <dgm:chPref val="3"/>
        </dgm:presLayoutVars>
      </dgm:prSet>
      <dgm:spPr/>
    </dgm:pt>
    <dgm:pt modelId="{B6FF9C8D-2428-4591-AFC4-18048365D4CE}" type="pres">
      <dgm:prSet presAssocID="{6CE843FB-DFDA-46A0-A780-17AE94A9021C}" presName="level3hierChild" presStyleCnt="0"/>
      <dgm:spPr/>
    </dgm:pt>
    <dgm:pt modelId="{BE12AB3B-CC15-4CD4-8CC2-B2022255B75E}" type="pres">
      <dgm:prSet presAssocID="{52CEA6E3-0E24-4044-93CF-50C03A1BB00F}" presName="conn2-1" presStyleLbl="parChTrans1D2" presStyleIdx="1" presStyleCnt="3"/>
      <dgm:spPr/>
    </dgm:pt>
    <dgm:pt modelId="{7036EBEC-D527-40F3-A910-35595DA95343}" type="pres">
      <dgm:prSet presAssocID="{52CEA6E3-0E24-4044-93CF-50C03A1BB00F}" presName="connTx" presStyleLbl="parChTrans1D2" presStyleIdx="1" presStyleCnt="3"/>
      <dgm:spPr/>
    </dgm:pt>
    <dgm:pt modelId="{4507EE5E-70FC-4C24-92B4-78EA776D317E}" type="pres">
      <dgm:prSet presAssocID="{6465CB50-45CF-42EA-91F0-A980673621E0}" presName="root2" presStyleCnt="0"/>
      <dgm:spPr/>
    </dgm:pt>
    <dgm:pt modelId="{B99E2CA9-A7AC-4F06-97BD-B4DCDFE4E838}" type="pres">
      <dgm:prSet presAssocID="{6465CB50-45CF-42EA-91F0-A980673621E0}" presName="LevelTwoTextNode" presStyleLbl="node2" presStyleIdx="1" presStyleCnt="3">
        <dgm:presLayoutVars>
          <dgm:chPref val="3"/>
        </dgm:presLayoutVars>
      </dgm:prSet>
      <dgm:spPr/>
    </dgm:pt>
    <dgm:pt modelId="{109C3CF7-6DDE-466E-BAC5-67E0BE12AF10}" type="pres">
      <dgm:prSet presAssocID="{6465CB50-45CF-42EA-91F0-A980673621E0}" presName="level3hierChild" presStyleCnt="0"/>
      <dgm:spPr/>
    </dgm:pt>
    <dgm:pt modelId="{F67F53DF-9BDE-48D4-BDAF-13ACC69BBCE9}" type="pres">
      <dgm:prSet presAssocID="{D8671A47-9F49-4603-B23E-A2FCE823F453}" presName="conn2-1" presStyleLbl="parChTrans1D2" presStyleIdx="2" presStyleCnt="3"/>
      <dgm:spPr/>
    </dgm:pt>
    <dgm:pt modelId="{0A3F3BC4-20AA-49B6-B8FE-1AB5BBFBCC50}" type="pres">
      <dgm:prSet presAssocID="{D8671A47-9F49-4603-B23E-A2FCE823F453}" presName="connTx" presStyleLbl="parChTrans1D2" presStyleIdx="2" presStyleCnt="3"/>
      <dgm:spPr/>
    </dgm:pt>
    <dgm:pt modelId="{06C5DC5D-821E-46E7-947A-27860839806C}" type="pres">
      <dgm:prSet presAssocID="{BC5FB52F-1FDB-47CF-AB9E-E640DBE76748}" presName="root2" presStyleCnt="0"/>
      <dgm:spPr/>
    </dgm:pt>
    <dgm:pt modelId="{284DF3E1-E5CD-4DF4-8FC2-5F34194110E3}" type="pres">
      <dgm:prSet presAssocID="{BC5FB52F-1FDB-47CF-AB9E-E640DBE76748}" presName="LevelTwoTextNode" presStyleLbl="node2" presStyleIdx="2" presStyleCnt="3">
        <dgm:presLayoutVars>
          <dgm:chPref val="3"/>
        </dgm:presLayoutVars>
      </dgm:prSet>
      <dgm:spPr/>
    </dgm:pt>
    <dgm:pt modelId="{5FBA656C-961B-4E8F-90FB-64BFE88866CD}" type="pres">
      <dgm:prSet presAssocID="{BC5FB52F-1FDB-47CF-AB9E-E640DBE76748}" presName="level3hierChild" presStyleCnt="0"/>
      <dgm:spPr/>
    </dgm:pt>
    <dgm:pt modelId="{6B31F987-640E-421D-9784-234190E01E2A}" type="pres">
      <dgm:prSet presAssocID="{60887141-0C8C-4C2A-BF35-1242EEBCE541}" presName="conn2-1" presStyleLbl="parChTrans1D3" presStyleIdx="0" presStyleCnt="1"/>
      <dgm:spPr/>
    </dgm:pt>
    <dgm:pt modelId="{5A4D76C0-28EA-4DA8-860C-1718DEA56E01}" type="pres">
      <dgm:prSet presAssocID="{60887141-0C8C-4C2A-BF35-1242EEBCE541}" presName="connTx" presStyleLbl="parChTrans1D3" presStyleIdx="0" presStyleCnt="1"/>
      <dgm:spPr/>
    </dgm:pt>
    <dgm:pt modelId="{054016AC-2E6C-499D-8D0E-6393DC974A0B}" type="pres">
      <dgm:prSet presAssocID="{581EED11-F08B-4088-9E61-BCDB217AAC9D}" presName="root2" presStyleCnt="0"/>
      <dgm:spPr/>
    </dgm:pt>
    <dgm:pt modelId="{6809C10F-2A56-45C1-81CD-2229F49BA585}" type="pres">
      <dgm:prSet presAssocID="{581EED11-F08B-4088-9E61-BCDB217AAC9D}" presName="LevelTwoTextNode" presStyleLbl="node3" presStyleIdx="0" presStyleCnt="1">
        <dgm:presLayoutVars>
          <dgm:chPref val="3"/>
        </dgm:presLayoutVars>
      </dgm:prSet>
      <dgm:spPr/>
    </dgm:pt>
    <dgm:pt modelId="{980C703F-8292-4E78-A65C-69D448D0C416}" type="pres">
      <dgm:prSet presAssocID="{581EED11-F08B-4088-9E61-BCDB217AAC9D}" presName="level3hierChild" presStyleCnt="0"/>
      <dgm:spPr/>
    </dgm:pt>
    <dgm:pt modelId="{141F36AB-C4AA-4570-94BB-76FDB92123EA}" type="pres">
      <dgm:prSet presAssocID="{15B65EBA-1AA4-4C1B-8D12-8A7E0A671DE3}" presName="conn2-1" presStyleLbl="parChTrans1D4" presStyleIdx="0" presStyleCnt="2"/>
      <dgm:spPr/>
    </dgm:pt>
    <dgm:pt modelId="{489CD8D3-DF54-418F-8959-8B37468C356B}" type="pres">
      <dgm:prSet presAssocID="{15B65EBA-1AA4-4C1B-8D12-8A7E0A671DE3}" presName="connTx" presStyleLbl="parChTrans1D4" presStyleIdx="0" presStyleCnt="2"/>
      <dgm:spPr/>
    </dgm:pt>
    <dgm:pt modelId="{E186B955-F05E-4911-BF14-451AD5DA9AEF}" type="pres">
      <dgm:prSet presAssocID="{866E7442-95DE-4990-89D3-0517AC185138}" presName="root2" presStyleCnt="0"/>
      <dgm:spPr/>
    </dgm:pt>
    <dgm:pt modelId="{50C6F62F-621A-476D-BFEB-C9816F43F868}" type="pres">
      <dgm:prSet presAssocID="{866E7442-95DE-4990-89D3-0517AC185138}" presName="LevelTwoTextNode" presStyleLbl="node4" presStyleIdx="0" presStyleCnt="2">
        <dgm:presLayoutVars>
          <dgm:chPref val="3"/>
        </dgm:presLayoutVars>
      </dgm:prSet>
      <dgm:spPr/>
    </dgm:pt>
    <dgm:pt modelId="{0FEE12A3-719A-4D4A-8C6C-3BCDA43C9C23}" type="pres">
      <dgm:prSet presAssocID="{866E7442-95DE-4990-89D3-0517AC185138}" presName="level3hierChild" presStyleCnt="0"/>
      <dgm:spPr/>
    </dgm:pt>
    <dgm:pt modelId="{B728EE0E-3B29-4B45-92BC-F5EC30A468DD}" type="pres">
      <dgm:prSet presAssocID="{738F5961-043A-439E-AD62-86CD68B678E4}" presName="conn2-1" presStyleLbl="parChTrans1D4" presStyleIdx="1" presStyleCnt="2"/>
      <dgm:spPr/>
    </dgm:pt>
    <dgm:pt modelId="{6BD6DCDB-0EFD-4055-8B81-0035E0F722ED}" type="pres">
      <dgm:prSet presAssocID="{738F5961-043A-439E-AD62-86CD68B678E4}" presName="connTx" presStyleLbl="parChTrans1D4" presStyleIdx="1" presStyleCnt="2"/>
      <dgm:spPr/>
    </dgm:pt>
    <dgm:pt modelId="{CA48D275-08A9-42A9-B16B-92CA5C2DD944}" type="pres">
      <dgm:prSet presAssocID="{5D98BA9B-F187-4849-A9F2-CA6E2BDCDB47}" presName="root2" presStyleCnt="0"/>
      <dgm:spPr/>
    </dgm:pt>
    <dgm:pt modelId="{03B1828B-3DA6-42D2-98A2-D8F142511CA8}" type="pres">
      <dgm:prSet presAssocID="{5D98BA9B-F187-4849-A9F2-CA6E2BDCDB47}" presName="LevelTwoTextNode" presStyleLbl="node4" presStyleIdx="1" presStyleCnt="2">
        <dgm:presLayoutVars>
          <dgm:chPref val="3"/>
        </dgm:presLayoutVars>
      </dgm:prSet>
      <dgm:spPr/>
    </dgm:pt>
    <dgm:pt modelId="{BBF1311F-C891-4539-A002-B3E775F3D486}" type="pres">
      <dgm:prSet presAssocID="{5D98BA9B-F187-4849-A9F2-CA6E2BDCDB47}" presName="level3hierChild" presStyleCnt="0"/>
      <dgm:spPr/>
    </dgm:pt>
  </dgm:ptLst>
  <dgm:cxnLst>
    <dgm:cxn modelId="{E435A201-8895-41D4-A905-95A9145CE92F}" type="presOf" srcId="{A66FE0B5-08EE-461D-B0AC-D305FD6FFEC3}" destId="{C2268FA0-EAEA-4D31-880D-26C6D6CBE192}" srcOrd="0" destOrd="0" presId="urn:microsoft.com/office/officeart/2008/layout/HorizontalMultiLevelHierarchy"/>
    <dgm:cxn modelId="{0E9BDA19-A188-465D-82EC-61032DEA361F}" type="presOf" srcId="{15B65EBA-1AA4-4C1B-8D12-8A7E0A671DE3}" destId="{489CD8D3-DF54-418F-8959-8B37468C356B}" srcOrd="1" destOrd="0" presId="urn:microsoft.com/office/officeart/2008/layout/HorizontalMultiLevelHierarchy"/>
    <dgm:cxn modelId="{B15EC31A-4ED1-454E-AF6F-12ECD6BD7ED3}" type="presOf" srcId="{581EED11-F08B-4088-9E61-BCDB217AAC9D}" destId="{6809C10F-2A56-45C1-81CD-2229F49BA585}" srcOrd="0" destOrd="0" presId="urn:microsoft.com/office/officeart/2008/layout/HorizontalMultiLevelHierarchy"/>
    <dgm:cxn modelId="{1A11A51D-6069-43BB-BF08-88AA1D31D71C}" srcId="{90C87348-99A8-444F-9F32-61D81E5B6B15}" destId="{6465CB50-45CF-42EA-91F0-A980673621E0}" srcOrd="1" destOrd="0" parTransId="{52CEA6E3-0E24-4044-93CF-50C03A1BB00F}" sibTransId="{01B7F596-E19E-49C5-B746-8B202A04386B}"/>
    <dgm:cxn modelId="{5D0C9020-B772-4BE0-9F18-6C9904F53BC0}" srcId="{A66FE0B5-08EE-461D-B0AC-D305FD6FFEC3}" destId="{90C87348-99A8-444F-9F32-61D81E5B6B15}" srcOrd="0" destOrd="0" parTransId="{700EAA71-D9F5-4A8E-AD4F-74B51D73753F}" sibTransId="{3B9544E9-17C0-4716-931D-D8A8DCCDA2F5}"/>
    <dgm:cxn modelId="{A5CC8F23-B438-48C9-9A99-B4BEA12A2EE4}" type="presOf" srcId="{6CE843FB-DFDA-46A0-A780-17AE94A9021C}" destId="{81804948-06C3-4C42-8612-62DF4BFBDFB9}" srcOrd="0" destOrd="0" presId="urn:microsoft.com/office/officeart/2008/layout/HorizontalMultiLevelHierarchy"/>
    <dgm:cxn modelId="{6633E130-11F1-478B-8458-5ACBE0378BA3}" type="presOf" srcId="{738F5961-043A-439E-AD62-86CD68B678E4}" destId="{B728EE0E-3B29-4B45-92BC-F5EC30A468DD}" srcOrd="0" destOrd="0" presId="urn:microsoft.com/office/officeart/2008/layout/HorizontalMultiLevelHierarchy"/>
    <dgm:cxn modelId="{CAC27840-A62A-4C01-A3BE-F23D59594A2F}" type="presOf" srcId="{866E7442-95DE-4990-89D3-0517AC185138}" destId="{50C6F62F-621A-476D-BFEB-C9816F43F868}" srcOrd="0" destOrd="0" presId="urn:microsoft.com/office/officeart/2008/layout/HorizontalMultiLevelHierarchy"/>
    <dgm:cxn modelId="{31901C60-76A2-4329-81DF-DAC9664BE461}" type="presOf" srcId="{52CEA6E3-0E24-4044-93CF-50C03A1BB00F}" destId="{BE12AB3B-CC15-4CD4-8CC2-B2022255B75E}" srcOrd="0" destOrd="0" presId="urn:microsoft.com/office/officeart/2008/layout/HorizontalMultiLevelHierarchy"/>
    <dgm:cxn modelId="{2C545B63-E409-4D30-AA31-5C53079303CC}" type="presOf" srcId="{15B65EBA-1AA4-4C1B-8D12-8A7E0A671DE3}" destId="{141F36AB-C4AA-4570-94BB-76FDB92123EA}" srcOrd="0" destOrd="0" presId="urn:microsoft.com/office/officeart/2008/layout/HorizontalMultiLevelHierarchy"/>
    <dgm:cxn modelId="{49C2BE68-513A-4317-85E3-1DD4C0E8A9D2}" type="presOf" srcId="{1E4936A4-1F50-41DC-BB57-B0290F539102}" destId="{BB16A107-6B54-4C7E-AD62-05DFADD5C558}" srcOrd="0" destOrd="0" presId="urn:microsoft.com/office/officeart/2008/layout/HorizontalMultiLevelHierarchy"/>
    <dgm:cxn modelId="{85BD106B-D81A-48DB-A87E-98DF10246990}" type="presOf" srcId="{D8671A47-9F49-4603-B23E-A2FCE823F453}" destId="{F67F53DF-9BDE-48D4-BDAF-13ACC69BBCE9}" srcOrd="0" destOrd="0" presId="urn:microsoft.com/office/officeart/2008/layout/HorizontalMultiLevelHierarchy"/>
    <dgm:cxn modelId="{82AEAC50-C812-4F8C-BC70-7CEEEC99672B}" type="presOf" srcId="{60887141-0C8C-4C2A-BF35-1242EEBCE541}" destId="{5A4D76C0-28EA-4DA8-860C-1718DEA56E01}" srcOrd="1" destOrd="0" presId="urn:microsoft.com/office/officeart/2008/layout/HorizontalMultiLevelHierarchy"/>
    <dgm:cxn modelId="{E4CB0F53-E5BC-482F-8406-EC5DAC12A828}" type="presOf" srcId="{D8671A47-9F49-4603-B23E-A2FCE823F453}" destId="{0A3F3BC4-20AA-49B6-B8FE-1AB5BBFBCC50}" srcOrd="1" destOrd="0" presId="urn:microsoft.com/office/officeart/2008/layout/HorizontalMultiLevelHierarchy"/>
    <dgm:cxn modelId="{24667753-62A4-4BCC-8B79-DC85D1988EEE}" srcId="{90C87348-99A8-444F-9F32-61D81E5B6B15}" destId="{BC5FB52F-1FDB-47CF-AB9E-E640DBE76748}" srcOrd="2" destOrd="0" parTransId="{D8671A47-9F49-4603-B23E-A2FCE823F453}" sibTransId="{C4C6EA2F-A9F5-4D47-A08A-FFEB32BED95B}"/>
    <dgm:cxn modelId="{BE8C4357-9D29-422E-8429-05A164A51CB6}" type="presOf" srcId="{90C87348-99A8-444F-9F32-61D81E5B6B15}" destId="{F83CAA0F-739E-44FD-A8DB-DD85B7613BCE}" srcOrd="0" destOrd="0" presId="urn:microsoft.com/office/officeart/2008/layout/HorizontalMultiLevelHierarchy"/>
    <dgm:cxn modelId="{02216B7D-9047-4DDA-88C4-E0DA090664D8}" type="presOf" srcId="{738F5961-043A-439E-AD62-86CD68B678E4}" destId="{6BD6DCDB-0EFD-4055-8B81-0035E0F722ED}" srcOrd="1" destOrd="0" presId="urn:microsoft.com/office/officeart/2008/layout/HorizontalMultiLevelHierarchy"/>
    <dgm:cxn modelId="{8AAA619F-F11C-4225-A512-55FE1FE91702}" srcId="{BC5FB52F-1FDB-47CF-AB9E-E640DBE76748}" destId="{581EED11-F08B-4088-9E61-BCDB217AAC9D}" srcOrd="0" destOrd="0" parTransId="{60887141-0C8C-4C2A-BF35-1242EEBCE541}" sibTransId="{0DC11E06-14B1-4A7F-9A20-BD5F4409CA55}"/>
    <dgm:cxn modelId="{42196BAA-8E2E-43B0-83F7-514E4897CB31}" srcId="{581EED11-F08B-4088-9E61-BCDB217AAC9D}" destId="{866E7442-95DE-4990-89D3-0517AC185138}" srcOrd="0" destOrd="0" parTransId="{15B65EBA-1AA4-4C1B-8D12-8A7E0A671DE3}" sibTransId="{8152ACA7-CDAA-4650-B1A6-E02475240B61}"/>
    <dgm:cxn modelId="{A415FFAA-D85F-4EAC-AB6C-DE25C16F328F}" type="presOf" srcId="{1E4936A4-1F50-41DC-BB57-B0290F539102}" destId="{DC57FCC5-23CB-4013-B0B9-0EBD8E8D53EE}" srcOrd="1" destOrd="0" presId="urn:microsoft.com/office/officeart/2008/layout/HorizontalMultiLevelHierarchy"/>
    <dgm:cxn modelId="{383C7CAD-7A58-4A75-8897-682AE2B23D66}" type="presOf" srcId="{BC5FB52F-1FDB-47CF-AB9E-E640DBE76748}" destId="{284DF3E1-E5CD-4DF4-8FC2-5F34194110E3}" srcOrd="0" destOrd="0" presId="urn:microsoft.com/office/officeart/2008/layout/HorizontalMultiLevelHierarchy"/>
    <dgm:cxn modelId="{3C2945B9-4D7F-4858-A735-BEF4EB84E32A}" type="presOf" srcId="{5D98BA9B-F187-4849-A9F2-CA6E2BDCDB47}" destId="{03B1828B-3DA6-42D2-98A2-D8F142511CA8}" srcOrd="0" destOrd="0" presId="urn:microsoft.com/office/officeart/2008/layout/HorizontalMultiLevelHierarchy"/>
    <dgm:cxn modelId="{048A23C5-8BCE-44C3-BE8E-6F38983B6824}" srcId="{581EED11-F08B-4088-9E61-BCDB217AAC9D}" destId="{5D98BA9B-F187-4849-A9F2-CA6E2BDCDB47}" srcOrd="1" destOrd="0" parTransId="{738F5961-043A-439E-AD62-86CD68B678E4}" sibTransId="{5AAAA1BE-E8B8-4EE2-A9D1-5B2B9CBE1DD3}"/>
    <dgm:cxn modelId="{4C34FED3-B508-4BC8-AE75-79917E63EA37}" srcId="{90C87348-99A8-444F-9F32-61D81E5B6B15}" destId="{6CE843FB-DFDA-46A0-A780-17AE94A9021C}" srcOrd="0" destOrd="0" parTransId="{1E4936A4-1F50-41DC-BB57-B0290F539102}" sibTransId="{7B27E1CE-1936-474A-B278-13245E56761C}"/>
    <dgm:cxn modelId="{29F199F5-2461-4841-9503-F99CA5B6BFEA}" type="presOf" srcId="{60887141-0C8C-4C2A-BF35-1242EEBCE541}" destId="{6B31F987-640E-421D-9784-234190E01E2A}" srcOrd="0" destOrd="0" presId="urn:microsoft.com/office/officeart/2008/layout/HorizontalMultiLevelHierarchy"/>
    <dgm:cxn modelId="{3FA0B1F5-A8F2-4D96-A55A-3D4E0FD144C4}" type="presOf" srcId="{6465CB50-45CF-42EA-91F0-A980673621E0}" destId="{B99E2CA9-A7AC-4F06-97BD-B4DCDFE4E838}" srcOrd="0" destOrd="0" presId="urn:microsoft.com/office/officeart/2008/layout/HorizontalMultiLevelHierarchy"/>
    <dgm:cxn modelId="{B3DD37FD-8ABE-4276-9DB1-E986AEAD6DB7}" type="presOf" srcId="{52CEA6E3-0E24-4044-93CF-50C03A1BB00F}" destId="{7036EBEC-D527-40F3-A910-35595DA95343}" srcOrd="1" destOrd="0" presId="urn:microsoft.com/office/officeart/2008/layout/HorizontalMultiLevelHierarchy"/>
    <dgm:cxn modelId="{504E0C45-8630-4A49-85F0-8D04A8F466C1}" type="presParOf" srcId="{C2268FA0-EAEA-4D31-880D-26C6D6CBE192}" destId="{F10D6144-EA37-436E-91BC-87E1F9981905}" srcOrd="0" destOrd="0" presId="urn:microsoft.com/office/officeart/2008/layout/HorizontalMultiLevelHierarchy"/>
    <dgm:cxn modelId="{D5317DEF-81BB-469B-BE9E-96F7E0BB2DB3}" type="presParOf" srcId="{F10D6144-EA37-436E-91BC-87E1F9981905}" destId="{F83CAA0F-739E-44FD-A8DB-DD85B7613BCE}" srcOrd="0" destOrd="0" presId="urn:microsoft.com/office/officeart/2008/layout/HorizontalMultiLevelHierarchy"/>
    <dgm:cxn modelId="{86112C2F-986C-4FA7-A66E-0E2EA9439F4E}" type="presParOf" srcId="{F10D6144-EA37-436E-91BC-87E1F9981905}" destId="{296DFC4C-E7F3-44C8-A53D-9A411E2C0D27}" srcOrd="1" destOrd="0" presId="urn:microsoft.com/office/officeart/2008/layout/HorizontalMultiLevelHierarchy"/>
    <dgm:cxn modelId="{14DE691E-41CB-45C2-BB39-E9A7BC98630F}" type="presParOf" srcId="{296DFC4C-E7F3-44C8-A53D-9A411E2C0D27}" destId="{BB16A107-6B54-4C7E-AD62-05DFADD5C558}" srcOrd="0" destOrd="0" presId="urn:microsoft.com/office/officeart/2008/layout/HorizontalMultiLevelHierarchy"/>
    <dgm:cxn modelId="{633515E7-33E1-48CF-AE1D-6780630C9B37}" type="presParOf" srcId="{BB16A107-6B54-4C7E-AD62-05DFADD5C558}" destId="{DC57FCC5-23CB-4013-B0B9-0EBD8E8D53EE}" srcOrd="0" destOrd="0" presId="urn:microsoft.com/office/officeart/2008/layout/HorizontalMultiLevelHierarchy"/>
    <dgm:cxn modelId="{8F7F4561-A178-4308-8450-C49EC439FC6F}" type="presParOf" srcId="{296DFC4C-E7F3-44C8-A53D-9A411E2C0D27}" destId="{09B351DC-B6D9-4857-914F-07FEDB88A880}" srcOrd="1" destOrd="0" presId="urn:microsoft.com/office/officeart/2008/layout/HorizontalMultiLevelHierarchy"/>
    <dgm:cxn modelId="{6F3CF39A-E056-4FB1-A752-B478799B17CF}" type="presParOf" srcId="{09B351DC-B6D9-4857-914F-07FEDB88A880}" destId="{81804948-06C3-4C42-8612-62DF4BFBDFB9}" srcOrd="0" destOrd="0" presId="urn:microsoft.com/office/officeart/2008/layout/HorizontalMultiLevelHierarchy"/>
    <dgm:cxn modelId="{1AA48F50-B123-4D9F-A657-D4F69D6B640C}" type="presParOf" srcId="{09B351DC-B6D9-4857-914F-07FEDB88A880}" destId="{B6FF9C8D-2428-4591-AFC4-18048365D4CE}" srcOrd="1" destOrd="0" presId="urn:microsoft.com/office/officeart/2008/layout/HorizontalMultiLevelHierarchy"/>
    <dgm:cxn modelId="{04C8F8D3-7A76-4050-81FB-512817DCA538}" type="presParOf" srcId="{296DFC4C-E7F3-44C8-A53D-9A411E2C0D27}" destId="{BE12AB3B-CC15-4CD4-8CC2-B2022255B75E}" srcOrd="2" destOrd="0" presId="urn:microsoft.com/office/officeart/2008/layout/HorizontalMultiLevelHierarchy"/>
    <dgm:cxn modelId="{575A5F17-45F0-4ADB-92CF-69885107BB84}" type="presParOf" srcId="{BE12AB3B-CC15-4CD4-8CC2-B2022255B75E}" destId="{7036EBEC-D527-40F3-A910-35595DA95343}" srcOrd="0" destOrd="0" presId="urn:microsoft.com/office/officeart/2008/layout/HorizontalMultiLevelHierarchy"/>
    <dgm:cxn modelId="{28CD12A2-6C1F-41BD-B8D8-B563A9F0363A}" type="presParOf" srcId="{296DFC4C-E7F3-44C8-A53D-9A411E2C0D27}" destId="{4507EE5E-70FC-4C24-92B4-78EA776D317E}" srcOrd="3" destOrd="0" presId="urn:microsoft.com/office/officeart/2008/layout/HorizontalMultiLevelHierarchy"/>
    <dgm:cxn modelId="{A5A4D341-06B4-42A7-B54D-B751B9B21766}" type="presParOf" srcId="{4507EE5E-70FC-4C24-92B4-78EA776D317E}" destId="{B99E2CA9-A7AC-4F06-97BD-B4DCDFE4E838}" srcOrd="0" destOrd="0" presId="urn:microsoft.com/office/officeart/2008/layout/HorizontalMultiLevelHierarchy"/>
    <dgm:cxn modelId="{F27AED58-D8EF-46DA-997F-095601657C24}" type="presParOf" srcId="{4507EE5E-70FC-4C24-92B4-78EA776D317E}" destId="{109C3CF7-6DDE-466E-BAC5-67E0BE12AF10}" srcOrd="1" destOrd="0" presId="urn:microsoft.com/office/officeart/2008/layout/HorizontalMultiLevelHierarchy"/>
    <dgm:cxn modelId="{95CC4929-8711-4C44-879C-35B9B0C8672D}" type="presParOf" srcId="{296DFC4C-E7F3-44C8-A53D-9A411E2C0D27}" destId="{F67F53DF-9BDE-48D4-BDAF-13ACC69BBCE9}" srcOrd="4" destOrd="0" presId="urn:microsoft.com/office/officeart/2008/layout/HorizontalMultiLevelHierarchy"/>
    <dgm:cxn modelId="{DE970212-52E2-4230-9E8B-BBD8B0129205}" type="presParOf" srcId="{F67F53DF-9BDE-48D4-BDAF-13ACC69BBCE9}" destId="{0A3F3BC4-20AA-49B6-B8FE-1AB5BBFBCC50}" srcOrd="0" destOrd="0" presId="urn:microsoft.com/office/officeart/2008/layout/HorizontalMultiLevelHierarchy"/>
    <dgm:cxn modelId="{1FB8C1F4-050C-489A-AB44-148EA578C29F}" type="presParOf" srcId="{296DFC4C-E7F3-44C8-A53D-9A411E2C0D27}" destId="{06C5DC5D-821E-46E7-947A-27860839806C}" srcOrd="5" destOrd="0" presId="urn:microsoft.com/office/officeart/2008/layout/HorizontalMultiLevelHierarchy"/>
    <dgm:cxn modelId="{FC86AE6C-4D59-45F6-821D-83116CC26DB6}" type="presParOf" srcId="{06C5DC5D-821E-46E7-947A-27860839806C}" destId="{284DF3E1-E5CD-4DF4-8FC2-5F34194110E3}" srcOrd="0" destOrd="0" presId="urn:microsoft.com/office/officeart/2008/layout/HorizontalMultiLevelHierarchy"/>
    <dgm:cxn modelId="{826C70E9-0D1C-4B11-AA4F-32CA2568D494}" type="presParOf" srcId="{06C5DC5D-821E-46E7-947A-27860839806C}" destId="{5FBA656C-961B-4E8F-90FB-64BFE88866CD}" srcOrd="1" destOrd="0" presId="urn:microsoft.com/office/officeart/2008/layout/HorizontalMultiLevelHierarchy"/>
    <dgm:cxn modelId="{E9EF33E9-7117-4B93-A59F-859A19636BF4}" type="presParOf" srcId="{5FBA656C-961B-4E8F-90FB-64BFE88866CD}" destId="{6B31F987-640E-421D-9784-234190E01E2A}" srcOrd="0" destOrd="0" presId="urn:microsoft.com/office/officeart/2008/layout/HorizontalMultiLevelHierarchy"/>
    <dgm:cxn modelId="{787EF1C6-29FE-43D6-9A97-79C1C36606AC}" type="presParOf" srcId="{6B31F987-640E-421D-9784-234190E01E2A}" destId="{5A4D76C0-28EA-4DA8-860C-1718DEA56E01}" srcOrd="0" destOrd="0" presId="urn:microsoft.com/office/officeart/2008/layout/HorizontalMultiLevelHierarchy"/>
    <dgm:cxn modelId="{866D8865-7C2C-41E9-8673-DE1128683999}" type="presParOf" srcId="{5FBA656C-961B-4E8F-90FB-64BFE88866CD}" destId="{054016AC-2E6C-499D-8D0E-6393DC974A0B}" srcOrd="1" destOrd="0" presId="urn:microsoft.com/office/officeart/2008/layout/HorizontalMultiLevelHierarchy"/>
    <dgm:cxn modelId="{E3D3CA05-170F-4BD7-9DCC-2C4C9F6966D1}" type="presParOf" srcId="{054016AC-2E6C-499D-8D0E-6393DC974A0B}" destId="{6809C10F-2A56-45C1-81CD-2229F49BA585}" srcOrd="0" destOrd="0" presId="urn:microsoft.com/office/officeart/2008/layout/HorizontalMultiLevelHierarchy"/>
    <dgm:cxn modelId="{8DD2714C-EBEA-4485-84B1-178A623E3CD7}" type="presParOf" srcId="{054016AC-2E6C-499D-8D0E-6393DC974A0B}" destId="{980C703F-8292-4E78-A65C-69D448D0C416}" srcOrd="1" destOrd="0" presId="urn:microsoft.com/office/officeart/2008/layout/HorizontalMultiLevelHierarchy"/>
    <dgm:cxn modelId="{ED3110ED-5547-4A2E-9515-0D9916128328}" type="presParOf" srcId="{980C703F-8292-4E78-A65C-69D448D0C416}" destId="{141F36AB-C4AA-4570-94BB-76FDB92123EA}" srcOrd="0" destOrd="0" presId="urn:microsoft.com/office/officeart/2008/layout/HorizontalMultiLevelHierarchy"/>
    <dgm:cxn modelId="{07A6B692-6F4F-4531-A608-BBEE9ACBA8F3}" type="presParOf" srcId="{141F36AB-C4AA-4570-94BB-76FDB92123EA}" destId="{489CD8D3-DF54-418F-8959-8B37468C356B}" srcOrd="0" destOrd="0" presId="urn:microsoft.com/office/officeart/2008/layout/HorizontalMultiLevelHierarchy"/>
    <dgm:cxn modelId="{327F516A-FE9E-40D2-B1A6-E81579B76930}" type="presParOf" srcId="{980C703F-8292-4E78-A65C-69D448D0C416}" destId="{E186B955-F05E-4911-BF14-451AD5DA9AEF}" srcOrd="1" destOrd="0" presId="urn:microsoft.com/office/officeart/2008/layout/HorizontalMultiLevelHierarchy"/>
    <dgm:cxn modelId="{1CB35888-1E14-4218-AC56-43A56D20C038}" type="presParOf" srcId="{E186B955-F05E-4911-BF14-451AD5DA9AEF}" destId="{50C6F62F-621A-476D-BFEB-C9816F43F868}" srcOrd="0" destOrd="0" presId="urn:microsoft.com/office/officeart/2008/layout/HorizontalMultiLevelHierarchy"/>
    <dgm:cxn modelId="{949A719D-2531-4D50-A1D0-B07A6976CF11}" type="presParOf" srcId="{E186B955-F05E-4911-BF14-451AD5DA9AEF}" destId="{0FEE12A3-719A-4D4A-8C6C-3BCDA43C9C23}" srcOrd="1" destOrd="0" presId="urn:microsoft.com/office/officeart/2008/layout/HorizontalMultiLevelHierarchy"/>
    <dgm:cxn modelId="{48EDF36F-9924-4902-9679-892C4F7D2299}" type="presParOf" srcId="{980C703F-8292-4E78-A65C-69D448D0C416}" destId="{B728EE0E-3B29-4B45-92BC-F5EC30A468DD}" srcOrd="2" destOrd="0" presId="urn:microsoft.com/office/officeart/2008/layout/HorizontalMultiLevelHierarchy"/>
    <dgm:cxn modelId="{F286867E-440A-4190-842A-5B2A3E9FDD5C}" type="presParOf" srcId="{B728EE0E-3B29-4B45-92BC-F5EC30A468DD}" destId="{6BD6DCDB-0EFD-4055-8B81-0035E0F722ED}" srcOrd="0" destOrd="0" presId="urn:microsoft.com/office/officeart/2008/layout/HorizontalMultiLevelHierarchy"/>
    <dgm:cxn modelId="{ED1EC314-55CD-45B6-912A-B2B38B9DCED8}" type="presParOf" srcId="{980C703F-8292-4E78-A65C-69D448D0C416}" destId="{CA48D275-08A9-42A9-B16B-92CA5C2DD944}" srcOrd="3" destOrd="0" presId="urn:microsoft.com/office/officeart/2008/layout/HorizontalMultiLevelHierarchy"/>
    <dgm:cxn modelId="{A93D690F-BD5E-4159-BCB1-08EF1F6E7B79}" type="presParOf" srcId="{CA48D275-08A9-42A9-B16B-92CA5C2DD944}" destId="{03B1828B-3DA6-42D2-98A2-D8F142511CA8}" srcOrd="0" destOrd="0" presId="urn:microsoft.com/office/officeart/2008/layout/HorizontalMultiLevelHierarchy"/>
    <dgm:cxn modelId="{146AA164-4F03-419E-A3D9-8990015D7DD7}" type="presParOf" srcId="{CA48D275-08A9-42A9-B16B-92CA5C2DD944}" destId="{BBF1311F-C891-4539-A002-B3E775F3D48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6FE0B5-08EE-461D-B0AC-D305FD6FFEC3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0C87348-99A8-444F-9F32-61D81E5B6B15}">
      <dgm:prSet phldrT="[Texto]"/>
      <dgm:spPr/>
      <dgm:t>
        <a:bodyPr/>
        <a:lstStyle/>
        <a:p>
          <a:r>
            <a:rPr lang="en-US" dirty="0" err="1"/>
            <a:t>Instalar</a:t>
          </a:r>
          <a:r>
            <a:rPr lang="en-US" dirty="0"/>
            <a:t> </a:t>
          </a:r>
          <a:r>
            <a:rPr lang="en-US" dirty="0" err="1"/>
            <a:t>Jupyter</a:t>
          </a:r>
          <a:endParaRPr lang="en-US" dirty="0"/>
        </a:p>
      </dgm:t>
    </dgm:pt>
    <dgm:pt modelId="{700EAA71-D9F5-4A8E-AD4F-74B51D73753F}" type="parTrans" cxnId="{5D0C9020-B772-4BE0-9F18-6C9904F53BC0}">
      <dgm:prSet/>
      <dgm:spPr/>
      <dgm:t>
        <a:bodyPr/>
        <a:lstStyle/>
        <a:p>
          <a:endParaRPr lang="en-US"/>
        </a:p>
      </dgm:t>
    </dgm:pt>
    <dgm:pt modelId="{3B9544E9-17C0-4716-931D-D8A8DCCDA2F5}" type="sibTrans" cxnId="{5D0C9020-B772-4BE0-9F18-6C9904F53BC0}">
      <dgm:prSet/>
      <dgm:spPr/>
      <dgm:t>
        <a:bodyPr/>
        <a:lstStyle/>
        <a:p>
          <a:endParaRPr lang="en-US"/>
        </a:p>
      </dgm:t>
    </dgm:pt>
    <dgm:pt modelId="{6CE843FB-DFDA-46A0-A780-17AE94A9021C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/>
            <a:t>https://www.anaconda.com/</a:t>
          </a:r>
          <a:endParaRPr lang="en-US" dirty="0"/>
        </a:p>
      </dgm:t>
    </dgm:pt>
    <dgm:pt modelId="{1E4936A4-1F50-41DC-BB57-B0290F539102}" type="parTrans" cxnId="{4C34FED3-B508-4BC8-AE75-79917E63EA37}">
      <dgm:prSet/>
      <dgm:spPr/>
      <dgm:t>
        <a:bodyPr/>
        <a:lstStyle/>
        <a:p>
          <a:endParaRPr lang="en-US"/>
        </a:p>
      </dgm:t>
    </dgm:pt>
    <dgm:pt modelId="{7B27E1CE-1936-474A-B278-13245E56761C}" type="sibTrans" cxnId="{4C34FED3-B508-4BC8-AE75-79917E63EA37}">
      <dgm:prSet/>
      <dgm:spPr/>
      <dgm:t>
        <a:bodyPr/>
        <a:lstStyle/>
        <a:p>
          <a:endParaRPr lang="en-US"/>
        </a:p>
      </dgm:t>
    </dgm:pt>
    <dgm:pt modelId="{6465CB50-45CF-42EA-91F0-A980673621E0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Posicionar</a:t>
          </a:r>
          <a:r>
            <a:rPr lang="en-US" dirty="0"/>
            <a:t> mouse </a:t>
          </a:r>
          <a:r>
            <a:rPr lang="en-US" dirty="0" err="1"/>
            <a:t>em</a:t>
          </a:r>
          <a:r>
            <a:rPr lang="en-US" dirty="0"/>
            <a:t> Products</a:t>
          </a:r>
        </a:p>
      </dgm:t>
    </dgm:pt>
    <dgm:pt modelId="{52CEA6E3-0E24-4044-93CF-50C03A1BB00F}" type="parTrans" cxnId="{1A11A51D-6069-43BB-BF08-88AA1D31D71C}">
      <dgm:prSet/>
      <dgm:spPr/>
      <dgm:t>
        <a:bodyPr/>
        <a:lstStyle/>
        <a:p>
          <a:endParaRPr lang="en-US"/>
        </a:p>
      </dgm:t>
    </dgm:pt>
    <dgm:pt modelId="{01B7F596-E19E-49C5-B746-8B202A04386B}" type="sibTrans" cxnId="{1A11A51D-6069-43BB-BF08-88AA1D31D71C}">
      <dgm:prSet/>
      <dgm:spPr/>
      <dgm:t>
        <a:bodyPr/>
        <a:lstStyle/>
        <a:p>
          <a:endParaRPr lang="en-US"/>
        </a:p>
      </dgm:t>
    </dgm:pt>
    <dgm:pt modelId="{581EED11-F08B-4088-9E61-BCDB217AAC9D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Clicar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Download</a:t>
          </a:r>
        </a:p>
      </dgm:t>
    </dgm:pt>
    <dgm:pt modelId="{60887141-0C8C-4C2A-BF35-1242EEBCE541}" type="parTrans" cxnId="{8AAA619F-F11C-4225-A512-55FE1FE91702}">
      <dgm:prSet/>
      <dgm:spPr/>
      <dgm:t>
        <a:bodyPr/>
        <a:lstStyle/>
        <a:p>
          <a:endParaRPr lang="en-US"/>
        </a:p>
      </dgm:t>
    </dgm:pt>
    <dgm:pt modelId="{0DC11E06-14B1-4A7F-9A20-BD5F4409CA55}" type="sibTrans" cxnId="{8AAA619F-F11C-4225-A512-55FE1FE91702}">
      <dgm:prSet/>
      <dgm:spPr/>
      <dgm:t>
        <a:bodyPr/>
        <a:lstStyle/>
        <a:p>
          <a:endParaRPr lang="en-US"/>
        </a:p>
      </dgm:t>
    </dgm:pt>
    <dgm:pt modelId="{BC5FB52F-1FDB-47CF-AB9E-E640DBE76748}">
      <dgm:prSet phldrT="[Texto]"/>
      <dgm:spPr>
        <a:solidFill>
          <a:schemeClr val="accent2"/>
        </a:solidFill>
      </dgm:spPr>
      <dgm:t>
        <a:bodyPr/>
        <a:lstStyle/>
        <a:p>
          <a:r>
            <a:rPr lang="en-US" dirty="0" err="1"/>
            <a:t>Clicar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Individual Edition</a:t>
          </a:r>
        </a:p>
      </dgm:t>
    </dgm:pt>
    <dgm:pt modelId="{D8671A47-9F49-4603-B23E-A2FCE823F453}" type="parTrans" cxnId="{24667753-62A4-4BCC-8B79-DC85D1988EEE}">
      <dgm:prSet/>
      <dgm:spPr/>
      <dgm:t>
        <a:bodyPr/>
        <a:lstStyle/>
        <a:p>
          <a:endParaRPr lang="pt-BR"/>
        </a:p>
      </dgm:t>
    </dgm:pt>
    <dgm:pt modelId="{C4C6EA2F-A9F5-4D47-A08A-FFEB32BED95B}" type="sibTrans" cxnId="{24667753-62A4-4BCC-8B79-DC85D1988EEE}">
      <dgm:prSet/>
      <dgm:spPr/>
      <dgm:t>
        <a:bodyPr/>
        <a:lstStyle/>
        <a:p>
          <a:endParaRPr lang="pt-BR"/>
        </a:p>
      </dgm:t>
    </dgm:pt>
    <dgm:pt modelId="{866E7442-95DE-4990-89D3-0517AC185138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Aguardar</a:t>
          </a:r>
          <a:r>
            <a:rPr lang="en-US" dirty="0"/>
            <a:t> </a:t>
          </a:r>
          <a:r>
            <a:rPr lang="en-US" dirty="0" err="1"/>
            <a:t>Instalação</a:t>
          </a:r>
          <a:endParaRPr lang="en-US" dirty="0"/>
        </a:p>
      </dgm:t>
    </dgm:pt>
    <dgm:pt modelId="{15B65EBA-1AA4-4C1B-8D12-8A7E0A671DE3}" type="parTrans" cxnId="{42196BAA-8E2E-43B0-83F7-514E4897CB31}">
      <dgm:prSet/>
      <dgm:spPr/>
      <dgm:t>
        <a:bodyPr/>
        <a:lstStyle/>
        <a:p>
          <a:endParaRPr lang="pt-BR"/>
        </a:p>
      </dgm:t>
    </dgm:pt>
    <dgm:pt modelId="{8152ACA7-CDAA-4650-B1A6-E02475240B61}" type="sibTrans" cxnId="{42196BAA-8E2E-43B0-83F7-514E4897CB31}">
      <dgm:prSet/>
      <dgm:spPr/>
      <dgm:t>
        <a:bodyPr/>
        <a:lstStyle/>
        <a:p>
          <a:endParaRPr lang="pt-BR"/>
        </a:p>
      </dgm:t>
    </dgm:pt>
    <dgm:pt modelId="{5D98BA9B-F187-4849-A9F2-CA6E2BDCDB47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Clicar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Next </a:t>
          </a:r>
          <a:r>
            <a:rPr lang="en-US" dirty="0" err="1"/>
            <a:t>até</a:t>
          </a:r>
          <a:r>
            <a:rPr lang="en-US" dirty="0"/>
            <a:t> </a:t>
          </a:r>
          <a:r>
            <a:rPr lang="en-US" dirty="0" err="1"/>
            <a:t>finalizar</a:t>
          </a:r>
          <a:endParaRPr lang="en-US" dirty="0"/>
        </a:p>
      </dgm:t>
    </dgm:pt>
    <dgm:pt modelId="{738F5961-043A-439E-AD62-86CD68B678E4}" type="parTrans" cxnId="{048A23C5-8BCE-44C3-BE8E-6F38983B6824}">
      <dgm:prSet/>
      <dgm:spPr/>
      <dgm:t>
        <a:bodyPr/>
        <a:lstStyle/>
        <a:p>
          <a:endParaRPr lang="pt-BR"/>
        </a:p>
      </dgm:t>
    </dgm:pt>
    <dgm:pt modelId="{5AAAA1BE-E8B8-4EE2-A9D1-5B2B9CBE1DD3}" type="sibTrans" cxnId="{048A23C5-8BCE-44C3-BE8E-6F38983B6824}">
      <dgm:prSet/>
      <dgm:spPr/>
      <dgm:t>
        <a:bodyPr/>
        <a:lstStyle/>
        <a:p>
          <a:endParaRPr lang="pt-BR"/>
        </a:p>
      </dgm:t>
    </dgm:pt>
    <dgm:pt modelId="{C2268FA0-EAEA-4D31-880D-26C6D6CBE192}" type="pres">
      <dgm:prSet presAssocID="{A66FE0B5-08EE-461D-B0AC-D305FD6FFEC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10D6144-EA37-436E-91BC-87E1F9981905}" type="pres">
      <dgm:prSet presAssocID="{90C87348-99A8-444F-9F32-61D81E5B6B15}" presName="root1" presStyleCnt="0"/>
      <dgm:spPr/>
    </dgm:pt>
    <dgm:pt modelId="{F83CAA0F-739E-44FD-A8DB-DD85B7613BCE}" type="pres">
      <dgm:prSet presAssocID="{90C87348-99A8-444F-9F32-61D81E5B6B15}" presName="LevelOneTextNode" presStyleLbl="node0" presStyleIdx="0" presStyleCnt="1">
        <dgm:presLayoutVars>
          <dgm:chPref val="3"/>
        </dgm:presLayoutVars>
      </dgm:prSet>
      <dgm:spPr/>
    </dgm:pt>
    <dgm:pt modelId="{296DFC4C-E7F3-44C8-A53D-9A411E2C0D27}" type="pres">
      <dgm:prSet presAssocID="{90C87348-99A8-444F-9F32-61D81E5B6B15}" presName="level2hierChild" presStyleCnt="0"/>
      <dgm:spPr/>
    </dgm:pt>
    <dgm:pt modelId="{BB16A107-6B54-4C7E-AD62-05DFADD5C558}" type="pres">
      <dgm:prSet presAssocID="{1E4936A4-1F50-41DC-BB57-B0290F539102}" presName="conn2-1" presStyleLbl="parChTrans1D2" presStyleIdx="0" presStyleCnt="3"/>
      <dgm:spPr/>
    </dgm:pt>
    <dgm:pt modelId="{DC57FCC5-23CB-4013-B0B9-0EBD8E8D53EE}" type="pres">
      <dgm:prSet presAssocID="{1E4936A4-1F50-41DC-BB57-B0290F539102}" presName="connTx" presStyleLbl="parChTrans1D2" presStyleIdx="0" presStyleCnt="3"/>
      <dgm:spPr/>
    </dgm:pt>
    <dgm:pt modelId="{09B351DC-B6D9-4857-914F-07FEDB88A880}" type="pres">
      <dgm:prSet presAssocID="{6CE843FB-DFDA-46A0-A780-17AE94A9021C}" presName="root2" presStyleCnt="0"/>
      <dgm:spPr/>
    </dgm:pt>
    <dgm:pt modelId="{81804948-06C3-4C42-8612-62DF4BFBDFB9}" type="pres">
      <dgm:prSet presAssocID="{6CE843FB-DFDA-46A0-A780-17AE94A9021C}" presName="LevelTwoTextNode" presStyleLbl="node2" presStyleIdx="0" presStyleCnt="3">
        <dgm:presLayoutVars>
          <dgm:chPref val="3"/>
        </dgm:presLayoutVars>
      </dgm:prSet>
      <dgm:spPr/>
    </dgm:pt>
    <dgm:pt modelId="{B6FF9C8D-2428-4591-AFC4-18048365D4CE}" type="pres">
      <dgm:prSet presAssocID="{6CE843FB-DFDA-46A0-A780-17AE94A9021C}" presName="level3hierChild" presStyleCnt="0"/>
      <dgm:spPr/>
    </dgm:pt>
    <dgm:pt modelId="{BE12AB3B-CC15-4CD4-8CC2-B2022255B75E}" type="pres">
      <dgm:prSet presAssocID="{52CEA6E3-0E24-4044-93CF-50C03A1BB00F}" presName="conn2-1" presStyleLbl="parChTrans1D2" presStyleIdx="1" presStyleCnt="3"/>
      <dgm:spPr/>
    </dgm:pt>
    <dgm:pt modelId="{7036EBEC-D527-40F3-A910-35595DA95343}" type="pres">
      <dgm:prSet presAssocID="{52CEA6E3-0E24-4044-93CF-50C03A1BB00F}" presName="connTx" presStyleLbl="parChTrans1D2" presStyleIdx="1" presStyleCnt="3"/>
      <dgm:spPr/>
    </dgm:pt>
    <dgm:pt modelId="{4507EE5E-70FC-4C24-92B4-78EA776D317E}" type="pres">
      <dgm:prSet presAssocID="{6465CB50-45CF-42EA-91F0-A980673621E0}" presName="root2" presStyleCnt="0"/>
      <dgm:spPr/>
    </dgm:pt>
    <dgm:pt modelId="{B99E2CA9-A7AC-4F06-97BD-B4DCDFE4E838}" type="pres">
      <dgm:prSet presAssocID="{6465CB50-45CF-42EA-91F0-A980673621E0}" presName="LevelTwoTextNode" presStyleLbl="node2" presStyleIdx="1" presStyleCnt="3">
        <dgm:presLayoutVars>
          <dgm:chPref val="3"/>
        </dgm:presLayoutVars>
      </dgm:prSet>
      <dgm:spPr/>
    </dgm:pt>
    <dgm:pt modelId="{109C3CF7-6DDE-466E-BAC5-67E0BE12AF10}" type="pres">
      <dgm:prSet presAssocID="{6465CB50-45CF-42EA-91F0-A980673621E0}" presName="level3hierChild" presStyleCnt="0"/>
      <dgm:spPr/>
    </dgm:pt>
    <dgm:pt modelId="{F67F53DF-9BDE-48D4-BDAF-13ACC69BBCE9}" type="pres">
      <dgm:prSet presAssocID="{D8671A47-9F49-4603-B23E-A2FCE823F453}" presName="conn2-1" presStyleLbl="parChTrans1D2" presStyleIdx="2" presStyleCnt="3"/>
      <dgm:spPr/>
    </dgm:pt>
    <dgm:pt modelId="{0A3F3BC4-20AA-49B6-B8FE-1AB5BBFBCC50}" type="pres">
      <dgm:prSet presAssocID="{D8671A47-9F49-4603-B23E-A2FCE823F453}" presName="connTx" presStyleLbl="parChTrans1D2" presStyleIdx="2" presStyleCnt="3"/>
      <dgm:spPr/>
    </dgm:pt>
    <dgm:pt modelId="{06C5DC5D-821E-46E7-947A-27860839806C}" type="pres">
      <dgm:prSet presAssocID="{BC5FB52F-1FDB-47CF-AB9E-E640DBE76748}" presName="root2" presStyleCnt="0"/>
      <dgm:spPr/>
    </dgm:pt>
    <dgm:pt modelId="{284DF3E1-E5CD-4DF4-8FC2-5F34194110E3}" type="pres">
      <dgm:prSet presAssocID="{BC5FB52F-1FDB-47CF-AB9E-E640DBE76748}" presName="LevelTwoTextNode" presStyleLbl="node2" presStyleIdx="2" presStyleCnt="3">
        <dgm:presLayoutVars>
          <dgm:chPref val="3"/>
        </dgm:presLayoutVars>
      </dgm:prSet>
      <dgm:spPr/>
    </dgm:pt>
    <dgm:pt modelId="{5FBA656C-961B-4E8F-90FB-64BFE88866CD}" type="pres">
      <dgm:prSet presAssocID="{BC5FB52F-1FDB-47CF-AB9E-E640DBE76748}" presName="level3hierChild" presStyleCnt="0"/>
      <dgm:spPr/>
    </dgm:pt>
    <dgm:pt modelId="{6B31F987-640E-421D-9784-234190E01E2A}" type="pres">
      <dgm:prSet presAssocID="{60887141-0C8C-4C2A-BF35-1242EEBCE541}" presName="conn2-1" presStyleLbl="parChTrans1D3" presStyleIdx="0" presStyleCnt="1"/>
      <dgm:spPr/>
    </dgm:pt>
    <dgm:pt modelId="{5A4D76C0-28EA-4DA8-860C-1718DEA56E01}" type="pres">
      <dgm:prSet presAssocID="{60887141-0C8C-4C2A-BF35-1242EEBCE541}" presName="connTx" presStyleLbl="parChTrans1D3" presStyleIdx="0" presStyleCnt="1"/>
      <dgm:spPr/>
    </dgm:pt>
    <dgm:pt modelId="{054016AC-2E6C-499D-8D0E-6393DC974A0B}" type="pres">
      <dgm:prSet presAssocID="{581EED11-F08B-4088-9E61-BCDB217AAC9D}" presName="root2" presStyleCnt="0"/>
      <dgm:spPr/>
    </dgm:pt>
    <dgm:pt modelId="{6809C10F-2A56-45C1-81CD-2229F49BA585}" type="pres">
      <dgm:prSet presAssocID="{581EED11-F08B-4088-9E61-BCDB217AAC9D}" presName="LevelTwoTextNode" presStyleLbl="node3" presStyleIdx="0" presStyleCnt="1">
        <dgm:presLayoutVars>
          <dgm:chPref val="3"/>
        </dgm:presLayoutVars>
      </dgm:prSet>
      <dgm:spPr/>
    </dgm:pt>
    <dgm:pt modelId="{980C703F-8292-4E78-A65C-69D448D0C416}" type="pres">
      <dgm:prSet presAssocID="{581EED11-F08B-4088-9E61-BCDB217AAC9D}" presName="level3hierChild" presStyleCnt="0"/>
      <dgm:spPr/>
    </dgm:pt>
    <dgm:pt modelId="{141F36AB-C4AA-4570-94BB-76FDB92123EA}" type="pres">
      <dgm:prSet presAssocID="{15B65EBA-1AA4-4C1B-8D12-8A7E0A671DE3}" presName="conn2-1" presStyleLbl="parChTrans1D4" presStyleIdx="0" presStyleCnt="2"/>
      <dgm:spPr/>
    </dgm:pt>
    <dgm:pt modelId="{489CD8D3-DF54-418F-8959-8B37468C356B}" type="pres">
      <dgm:prSet presAssocID="{15B65EBA-1AA4-4C1B-8D12-8A7E0A671DE3}" presName="connTx" presStyleLbl="parChTrans1D4" presStyleIdx="0" presStyleCnt="2"/>
      <dgm:spPr/>
    </dgm:pt>
    <dgm:pt modelId="{E186B955-F05E-4911-BF14-451AD5DA9AEF}" type="pres">
      <dgm:prSet presAssocID="{866E7442-95DE-4990-89D3-0517AC185138}" presName="root2" presStyleCnt="0"/>
      <dgm:spPr/>
    </dgm:pt>
    <dgm:pt modelId="{50C6F62F-621A-476D-BFEB-C9816F43F868}" type="pres">
      <dgm:prSet presAssocID="{866E7442-95DE-4990-89D3-0517AC185138}" presName="LevelTwoTextNode" presStyleLbl="node4" presStyleIdx="0" presStyleCnt="2">
        <dgm:presLayoutVars>
          <dgm:chPref val="3"/>
        </dgm:presLayoutVars>
      </dgm:prSet>
      <dgm:spPr/>
    </dgm:pt>
    <dgm:pt modelId="{0FEE12A3-719A-4D4A-8C6C-3BCDA43C9C23}" type="pres">
      <dgm:prSet presAssocID="{866E7442-95DE-4990-89D3-0517AC185138}" presName="level3hierChild" presStyleCnt="0"/>
      <dgm:spPr/>
    </dgm:pt>
    <dgm:pt modelId="{B728EE0E-3B29-4B45-92BC-F5EC30A468DD}" type="pres">
      <dgm:prSet presAssocID="{738F5961-043A-439E-AD62-86CD68B678E4}" presName="conn2-1" presStyleLbl="parChTrans1D4" presStyleIdx="1" presStyleCnt="2"/>
      <dgm:spPr/>
    </dgm:pt>
    <dgm:pt modelId="{6BD6DCDB-0EFD-4055-8B81-0035E0F722ED}" type="pres">
      <dgm:prSet presAssocID="{738F5961-043A-439E-AD62-86CD68B678E4}" presName="connTx" presStyleLbl="parChTrans1D4" presStyleIdx="1" presStyleCnt="2"/>
      <dgm:spPr/>
    </dgm:pt>
    <dgm:pt modelId="{CA48D275-08A9-42A9-B16B-92CA5C2DD944}" type="pres">
      <dgm:prSet presAssocID="{5D98BA9B-F187-4849-A9F2-CA6E2BDCDB47}" presName="root2" presStyleCnt="0"/>
      <dgm:spPr/>
    </dgm:pt>
    <dgm:pt modelId="{03B1828B-3DA6-42D2-98A2-D8F142511CA8}" type="pres">
      <dgm:prSet presAssocID="{5D98BA9B-F187-4849-A9F2-CA6E2BDCDB47}" presName="LevelTwoTextNode" presStyleLbl="node4" presStyleIdx="1" presStyleCnt="2">
        <dgm:presLayoutVars>
          <dgm:chPref val="3"/>
        </dgm:presLayoutVars>
      </dgm:prSet>
      <dgm:spPr/>
    </dgm:pt>
    <dgm:pt modelId="{BBF1311F-C891-4539-A002-B3E775F3D486}" type="pres">
      <dgm:prSet presAssocID="{5D98BA9B-F187-4849-A9F2-CA6E2BDCDB47}" presName="level3hierChild" presStyleCnt="0"/>
      <dgm:spPr/>
    </dgm:pt>
  </dgm:ptLst>
  <dgm:cxnLst>
    <dgm:cxn modelId="{E435A201-8895-41D4-A905-95A9145CE92F}" type="presOf" srcId="{A66FE0B5-08EE-461D-B0AC-D305FD6FFEC3}" destId="{C2268FA0-EAEA-4D31-880D-26C6D6CBE192}" srcOrd="0" destOrd="0" presId="urn:microsoft.com/office/officeart/2008/layout/HorizontalMultiLevelHierarchy"/>
    <dgm:cxn modelId="{0E9BDA19-A188-465D-82EC-61032DEA361F}" type="presOf" srcId="{15B65EBA-1AA4-4C1B-8D12-8A7E0A671DE3}" destId="{489CD8D3-DF54-418F-8959-8B37468C356B}" srcOrd="1" destOrd="0" presId="urn:microsoft.com/office/officeart/2008/layout/HorizontalMultiLevelHierarchy"/>
    <dgm:cxn modelId="{B15EC31A-4ED1-454E-AF6F-12ECD6BD7ED3}" type="presOf" srcId="{581EED11-F08B-4088-9E61-BCDB217AAC9D}" destId="{6809C10F-2A56-45C1-81CD-2229F49BA585}" srcOrd="0" destOrd="0" presId="urn:microsoft.com/office/officeart/2008/layout/HorizontalMultiLevelHierarchy"/>
    <dgm:cxn modelId="{1A11A51D-6069-43BB-BF08-88AA1D31D71C}" srcId="{90C87348-99A8-444F-9F32-61D81E5B6B15}" destId="{6465CB50-45CF-42EA-91F0-A980673621E0}" srcOrd="1" destOrd="0" parTransId="{52CEA6E3-0E24-4044-93CF-50C03A1BB00F}" sibTransId="{01B7F596-E19E-49C5-B746-8B202A04386B}"/>
    <dgm:cxn modelId="{5D0C9020-B772-4BE0-9F18-6C9904F53BC0}" srcId="{A66FE0B5-08EE-461D-B0AC-D305FD6FFEC3}" destId="{90C87348-99A8-444F-9F32-61D81E5B6B15}" srcOrd="0" destOrd="0" parTransId="{700EAA71-D9F5-4A8E-AD4F-74B51D73753F}" sibTransId="{3B9544E9-17C0-4716-931D-D8A8DCCDA2F5}"/>
    <dgm:cxn modelId="{A5CC8F23-B438-48C9-9A99-B4BEA12A2EE4}" type="presOf" srcId="{6CE843FB-DFDA-46A0-A780-17AE94A9021C}" destId="{81804948-06C3-4C42-8612-62DF4BFBDFB9}" srcOrd="0" destOrd="0" presId="urn:microsoft.com/office/officeart/2008/layout/HorizontalMultiLevelHierarchy"/>
    <dgm:cxn modelId="{6633E130-11F1-478B-8458-5ACBE0378BA3}" type="presOf" srcId="{738F5961-043A-439E-AD62-86CD68B678E4}" destId="{B728EE0E-3B29-4B45-92BC-F5EC30A468DD}" srcOrd="0" destOrd="0" presId="urn:microsoft.com/office/officeart/2008/layout/HorizontalMultiLevelHierarchy"/>
    <dgm:cxn modelId="{CAC27840-A62A-4C01-A3BE-F23D59594A2F}" type="presOf" srcId="{866E7442-95DE-4990-89D3-0517AC185138}" destId="{50C6F62F-621A-476D-BFEB-C9816F43F868}" srcOrd="0" destOrd="0" presId="urn:microsoft.com/office/officeart/2008/layout/HorizontalMultiLevelHierarchy"/>
    <dgm:cxn modelId="{31901C60-76A2-4329-81DF-DAC9664BE461}" type="presOf" srcId="{52CEA6E3-0E24-4044-93CF-50C03A1BB00F}" destId="{BE12AB3B-CC15-4CD4-8CC2-B2022255B75E}" srcOrd="0" destOrd="0" presId="urn:microsoft.com/office/officeart/2008/layout/HorizontalMultiLevelHierarchy"/>
    <dgm:cxn modelId="{2C545B63-E409-4D30-AA31-5C53079303CC}" type="presOf" srcId="{15B65EBA-1AA4-4C1B-8D12-8A7E0A671DE3}" destId="{141F36AB-C4AA-4570-94BB-76FDB92123EA}" srcOrd="0" destOrd="0" presId="urn:microsoft.com/office/officeart/2008/layout/HorizontalMultiLevelHierarchy"/>
    <dgm:cxn modelId="{49C2BE68-513A-4317-85E3-1DD4C0E8A9D2}" type="presOf" srcId="{1E4936A4-1F50-41DC-BB57-B0290F539102}" destId="{BB16A107-6B54-4C7E-AD62-05DFADD5C558}" srcOrd="0" destOrd="0" presId="urn:microsoft.com/office/officeart/2008/layout/HorizontalMultiLevelHierarchy"/>
    <dgm:cxn modelId="{85BD106B-D81A-48DB-A87E-98DF10246990}" type="presOf" srcId="{D8671A47-9F49-4603-B23E-A2FCE823F453}" destId="{F67F53DF-9BDE-48D4-BDAF-13ACC69BBCE9}" srcOrd="0" destOrd="0" presId="urn:microsoft.com/office/officeart/2008/layout/HorizontalMultiLevelHierarchy"/>
    <dgm:cxn modelId="{82AEAC50-C812-4F8C-BC70-7CEEEC99672B}" type="presOf" srcId="{60887141-0C8C-4C2A-BF35-1242EEBCE541}" destId="{5A4D76C0-28EA-4DA8-860C-1718DEA56E01}" srcOrd="1" destOrd="0" presId="urn:microsoft.com/office/officeart/2008/layout/HorizontalMultiLevelHierarchy"/>
    <dgm:cxn modelId="{E4CB0F53-E5BC-482F-8406-EC5DAC12A828}" type="presOf" srcId="{D8671A47-9F49-4603-B23E-A2FCE823F453}" destId="{0A3F3BC4-20AA-49B6-B8FE-1AB5BBFBCC50}" srcOrd="1" destOrd="0" presId="urn:microsoft.com/office/officeart/2008/layout/HorizontalMultiLevelHierarchy"/>
    <dgm:cxn modelId="{24667753-62A4-4BCC-8B79-DC85D1988EEE}" srcId="{90C87348-99A8-444F-9F32-61D81E5B6B15}" destId="{BC5FB52F-1FDB-47CF-AB9E-E640DBE76748}" srcOrd="2" destOrd="0" parTransId="{D8671A47-9F49-4603-B23E-A2FCE823F453}" sibTransId="{C4C6EA2F-A9F5-4D47-A08A-FFEB32BED95B}"/>
    <dgm:cxn modelId="{BE8C4357-9D29-422E-8429-05A164A51CB6}" type="presOf" srcId="{90C87348-99A8-444F-9F32-61D81E5B6B15}" destId="{F83CAA0F-739E-44FD-A8DB-DD85B7613BCE}" srcOrd="0" destOrd="0" presId="urn:microsoft.com/office/officeart/2008/layout/HorizontalMultiLevelHierarchy"/>
    <dgm:cxn modelId="{02216B7D-9047-4DDA-88C4-E0DA090664D8}" type="presOf" srcId="{738F5961-043A-439E-AD62-86CD68B678E4}" destId="{6BD6DCDB-0EFD-4055-8B81-0035E0F722ED}" srcOrd="1" destOrd="0" presId="urn:microsoft.com/office/officeart/2008/layout/HorizontalMultiLevelHierarchy"/>
    <dgm:cxn modelId="{8AAA619F-F11C-4225-A512-55FE1FE91702}" srcId="{BC5FB52F-1FDB-47CF-AB9E-E640DBE76748}" destId="{581EED11-F08B-4088-9E61-BCDB217AAC9D}" srcOrd="0" destOrd="0" parTransId="{60887141-0C8C-4C2A-BF35-1242EEBCE541}" sibTransId="{0DC11E06-14B1-4A7F-9A20-BD5F4409CA55}"/>
    <dgm:cxn modelId="{42196BAA-8E2E-43B0-83F7-514E4897CB31}" srcId="{581EED11-F08B-4088-9E61-BCDB217AAC9D}" destId="{866E7442-95DE-4990-89D3-0517AC185138}" srcOrd="0" destOrd="0" parTransId="{15B65EBA-1AA4-4C1B-8D12-8A7E0A671DE3}" sibTransId="{8152ACA7-CDAA-4650-B1A6-E02475240B61}"/>
    <dgm:cxn modelId="{A415FFAA-D85F-4EAC-AB6C-DE25C16F328F}" type="presOf" srcId="{1E4936A4-1F50-41DC-BB57-B0290F539102}" destId="{DC57FCC5-23CB-4013-B0B9-0EBD8E8D53EE}" srcOrd="1" destOrd="0" presId="urn:microsoft.com/office/officeart/2008/layout/HorizontalMultiLevelHierarchy"/>
    <dgm:cxn modelId="{383C7CAD-7A58-4A75-8897-682AE2B23D66}" type="presOf" srcId="{BC5FB52F-1FDB-47CF-AB9E-E640DBE76748}" destId="{284DF3E1-E5CD-4DF4-8FC2-5F34194110E3}" srcOrd="0" destOrd="0" presId="urn:microsoft.com/office/officeart/2008/layout/HorizontalMultiLevelHierarchy"/>
    <dgm:cxn modelId="{3C2945B9-4D7F-4858-A735-BEF4EB84E32A}" type="presOf" srcId="{5D98BA9B-F187-4849-A9F2-CA6E2BDCDB47}" destId="{03B1828B-3DA6-42D2-98A2-D8F142511CA8}" srcOrd="0" destOrd="0" presId="urn:microsoft.com/office/officeart/2008/layout/HorizontalMultiLevelHierarchy"/>
    <dgm:cxn modelId="{048A23C5-8BCE-44C3-BE8E-6F38983B6824}" srcId="{581EED11-F08B-4088-9E61-BCDB217AAC9D}" destId="{5D98BA9B-F187-4849-A9F2-CA6E2BDCDB47}" srcOrd="1" destOrd="0" parTransId="{738F5961-043A-439E-AD62-86CD68B678E4}" sibTransId="{5AAAA1BE-E8B8-4EE2-A9D1-5B2B9CBE1DD3}"/>
    <dgm:cxn modelId="{4C34FED3-B508-4BC8-AE75-79917E63EA37}" srcId="{90C87348-99A8-444F-9F32-61D81E5B6B15}" destId="{6CE843FB-DFDA-46A0-A780-17AE94A9021C}" srcOrd="0" destOrd="0" parTransId="{1E4936A4-1F50-41DC-BB57-B0290F539102}" sibTransId="{7B27E1CE-1936-474A-B278-13245E56761C}"/>
    <dgm:cxn modelId="{29F199F5-2461-4841-9503-F99CA5B6BFEA}" type="presOf" srcId="{60887141-0C8C-4C2A-BF35-1242EEBCE541}" destId="{6B31F987-640E-421D-9784-234190E01E2A}" srcOrd="0" destOrd="0" presId="urn:microsoft.com/office/officeart/2008/layout/HorizontalMultiLevelHierarchy"/>
    <dgm:cxn modelId="{3FA0B1F5-A8F2-4D96-A55A-3D4E0FD144C4}" type="presOf" srcId="{6465CB50-45CF-42EA-91F0-A980673621E0}" destId="{B99E2CA9-A7AC-4F06-97BD-B4DCDFE4E838}" srcOrd="0" destOrd="0" presId="urn:microsoft.com/office/officeart/2008/layout/HorizontalMultiLevelHierarchy"/>
    <dgm:cxn modelId="{B3DD37FD-8ABE-4276-9DB1-E986AEAD6DB7}" type="presOf" srcId="{52CEA6E3-0E24-4044-93CF-50C03A1BB00F}" destId="{7036EBEC-D527-40F3-A910-35595DA95343}" srcOrd="1" destOrd="0" presId="urn:microsoft.com/office/officeart/2008/layout/HorizontalMultiLevelHierarchy"/>
    <dgm:cxn modelId="{504E0C45-8630-4A49-85F0-8D04A8F466C1}" type="presParOf" srcId="{C2268FA0-EAEA-4D31-880D-26C6D6CBE192}" destId="{F10D6144-EA37-436E-91BC-87E1F9981905}" srcOrd="0" destOrd="0" presId="urn:microsoft.com/office/officeart/2008/layout/HorizontalMultiLevelHierarchy"/>
    <dgm:cxn modelId="{D5317DEF-81BB-469B-BE9E-96F7E0BB2DB3}" type="presParOf" srcId="{F10D6144-EA37-436E-91BC-87E1F9981905}" destId="{F83CAA0F-739E-44FD-A8DB-DD85B7613BCE}" srcOrd="0" destOrd="0" presId="urn:microsoft.com/office/officeart/2008/layout/HorizontalMultiLevelHierarchy"/>
    <dgm:cxn modelId="{86112C2F-986C-4FA7-A66E-0E2EA9439F4E}" type="presParOf" srcId="{F10D6144-EA37-436E-91BC-87E1F9981905}" destId="{296DFC4C-E7F3-44C8-A53D-9A411E2C0D27}" srcOrd="1" destOrd="0" presId="urn:microsoft.com/office/officeart/2008/layout/HorizontalMultiLevelHierarchy"/>
    <dgm:cxn modelId="{14DE691E-41CB-45C2-BB39-E9A7BC98630F}" type="presParOf" srcId="{296DFC4C-E7F3-44C8-A53D-9A411E2C0D27}" destId="{BB16A107-6B54-4C7E-AD62-05DFADD5C558}" srcOrd="0" destOrd="0" presId="urn:microsoft.com/office/officeart/2008/layout/HorizontalMultiLevelHierarchy"/>
    <dgm:cxn modelId="{633515E7-33E1-48CF-AE1D-6780630C9B37}" type="presParOf" srcId="{BB16A107-6B54-4C7E-AD62-05DFADD5C558}" destId="{DC57FCC5-23CB-4013-B0B9-0EBD8E8D53EE}" srcOrd="0" destOrd="0" presId="urn:microsoft.com/office/officeart/2008/layout/HorizontalMultiLevelHierarchy"/>
    <dgm:cxn modelId="{8F7F4561-A178-4308-8450-C49EC439FC6F}" type="presParOf" srcId="{296DFC4C-E7F3-44C8-A53D-9A411E2C0D27}" destId="{09B351DC-B6D9-4857-914F-07FEDB88A880}" srcOrd="1" destOrd="0" presId="urn:microsoft.com/office/officeart/2008/layout/HorizontalMultiLevelHierarchy"/>
    <dgm:cxn modelId="{6F3CF39A-E056-4FB1-A752-B478799B17CF}" type="presParOf" srcId="{09B351DC-B6D9-4857-914F-07FEDB88A880}" destId="{81804948-06C3-4C42-8612-62DF4BFBDFB9}" srcOrd="0" destOrd="0" presId="urn:microsoft.com/office/officeart/2008/layout/HorizontalMultiLevelHierarchy"/>
    <dgm:cxn modelId="{1AA48F50-B123-4D9F-A657-D4F69D6B640C}" type="presParOf" srcId="{09B351DC-B6D9-4857-914F-07FEDB88A880}" destId="{B6FF9C8D-2428-4591-AFC4-18048365D4CE}" srcOrd="1" destOrd="0" presId="urn:microsoft.com/office/officeart/2008/layout/HorizontalMultiLevelHierarchy"/>
    <dgm:cxn modelId="{04C8F8D3-7A76-4050-81FB-512817DCA538}" type="presParOf" srcId="{296DFC4C-E7F3-44C8-A53D-9A411E2C0D27}" destId="{BE12AB3B-CC15-4CD4-8CC2-B2022255B75E}" srcOrd="2" destOrd="0" presId="urn:microsoft.com/office/officeart/2008/layout/HorizontalMultiLevelHierarchy"/>
    <dgm:cxn modelId="{575A5F17-45F0-4ADB-92CF-69885107BB84}" type="presParOf" srcId="{BE12AB3B-CC15-4CD4-8CC2-B2022255B75E}" destId="{7036EBEC-D527-40F3-A910-35595DA95343}" srcOrd="0" destOrd="0" presId="urn:microsoft.com/office/officeart/2008/layout/HorizontalMultiLevelHierarchy"/>
    <dgm:cxn modelId="{28CD12A2-6C1F-41BD-B8D8-B563A9F0363A}" type="presParOf" srcId="{296DFC4C-E7F3-44C8-A53D-9A411E2C0D27}" destId="{4507EE5E-70FC-4C24-92B4-78EA776D317E}" srcOrd="3" destOrd="0" presId="urn:microsoft.com/office/officeart/2008/layout/HorizontalMultiLevelHierarchy"/>
    <dgm:cxn modelId="{A5A4D341-06B4-42A7-B54D-B751B9B21766}" type="presParOf" srcId="{4507EE5E-70FC-4C24-92B4-78EA776D317E}" destId="{B99E2CA9-A7AC-4F06-97BD-B4DCDFE4E838}" srcOrd="0" destOrd="0" presId="urn:microsoft.com/office/officeart/2008/layout/HorizontalMultiLevelHierarchy"/>
    <dgm:cxn modelId="{F27AED58-D8EF-46DA-997F-095601657C24}" type="presParOf" srcId="{4507EE5E-70FC-4C24-92B4-78EA776D317E}" destId="{109C3CF7-6DDE-466E-BAC5-67E0BE12AF10}" srcOrd="1" destOrd="0" presId="urn:microsoft.com/office/officeart/2008/layout/HorizontalMultiLevelHierarchy"/>
    <dgm:cxn modelId="{95CC4929-8711-4C44-879C-35B9B0C8672D}" type="presParOf" srcId="{296DFC4C-E7F3-44C8-A53D-9A411E2C0D27}" destId="{F67F53DF-9BDE-48D4-BDAF-13ACC69BBCE9}" srcOrd="4" destOrd="0" presId="urn:microsoft.com/office/officeart/2008/layout/HorizontalMultiLevelHierarchy"/>
    <dgm:cxn modelId="{DE970212-52E2-4230-9E8B-BBD8B0129205}" type="presParOf" srcId="{F67F53DF-9BDE-48D4-BDAF-13ACC69BBCE9}" destId="{0A3F3BC4-20AA-49B6-B8FE-1AB5BBFBCC50}" srcOrd="0" destOrd="0" presId="urn:microsoft.com/office/officeart/2008/layout/HorizontalMultiLevelHierarchy"/>
    <dgm:cxn modelId="{1FB8C1F4-050C-489A-AB44-148EA578C29F}" type="presParOf" srcId="{296DFC4C-E7F3-44C8-A53D-9A411E2C0D27}" destId="{06C5DC5D-821E-46E7-947A-27860839806C}" srcOrd="5" destOrd="0" presId="urn:microsoft.com/office/officeart/2008/layout/HorizontalMultiLevelHierarchy"/>
    <dgm:cxn modelId="{FC86AE6C-4D59-45F6-821D-83116CC26DB6}" type="presParOf" srcId="{06C5DC5D-821E-46E7-947A-27860839806C}" destId="{284DF3E1-E5CD-4DF4-8FC2-5F34194110E3}" srcOrd="0" destOrd="0" presId="urn:microsoft.com/office/officeart/2008/layout/HorizontalMultiLevelHierarchy"/>
    <dgm:cxn modelId="{826C70E9-0D1C-4B11-AA4F-32CA2568D494}" type="presParOf" srcId="{06C5DC5D-821E-46E7-947A-27860839806C}" destId="{5FBA656C-961B-4E8F-90FB-64BFE88866CD}" srcOrd="1" destOrd="0" presId="urn:microsoft.com/office/officeart/2008/layout/HorizontalMultiLevelHierarchy"/>
    <dgm:cxn modelId="{E9EF33E9-7117-4B93-A59F-859A19636BF4}" type="presParOf" srcId="{5FBA656C-961B-4E8F-90FB-64BFE88866CD}" destId="{6B31F987-640E-421D-9784-234190E01E2A}" srcOrd="0" destOrd="0" presId="urn:microsoft.com/office/officeart/2008/layout/HorizontalMultiLevelHierarchy"/>
    <dgm:cxn modelId="{787EF1C6-29FE-43D6-9A97-79C1C36606AC}" type="presParOf" srcId="{6B31F987-640E-421D-9784-234190E01E2A}" destId="{5A4D76C0-28EA-4DA8-860C-1718DEA56E01}" srcOrd="0" destOrd="0" presId="urn:microsoft.com/office/officeart/2008/layout/HorizontalMultiLevelHierarchy"/>
    <dgm:cxn modelId="{866D8865-7C2C-41E9-8673-DE1128683999}" type="presParOf" srcId="{5FBA656C-961B-4E8F-90FB-64BFE88866CD}" destId="{054016AC-2E6C-499D-8D0E-6393DC974A0B}" srcOrd="1" destOrd="0" presId="urn:microsoft.com/office/officeart/2008/layout/HorizontalMultiLevelHierarchy"/>
    <dgm:cxn modelId="{E3D3CA05-170F-4BD7-9DCC-2C4C9F6966D1}" type="presParOf" srcId="{054016AC-2E6C-499D-8D0E-6393DC974A0B}" destId="{6809C10F-2A56-45C1-81CD-2229F49BA585}" srcOrd="0" destOrd="0" presId="urn:microsoft.com/office/officeart/2008/layout/HorizontalMultiLevelHierarchy"/>
    <dgm:cxn modelId="{8DD2714C-EBEA-4485-84B1-178A623E3CD7}" type="presParOf" srcId="{054016AC-2E6C-499D-8D0E-6393DC974A0B}" destId="{980C703F-8292-4E78-A65C-69D448D0C416}" srcOrd="1" destOrd="0" presId="urn:microsoft.com/office/officeart/2008/layout/HorizontalMultiLevelHierarchy"/>
    <dgm:cxn modelId="{ED3110ED-5547-4A2E-9515-0D9916128328}" type="presParOf" srcId="{980C703F-8292-4E78-A65C-69D448D0C416}" destId="{141F36AB-C4AA-4570-94BB-76FDB92123EA}" srcOrd="0" destOrd="0" presId="urn:microsoft.com/office/officeart/2008/layout/HorizontalMultiLevelHierarchy"/>
    <dgm:cxn modelId="{07A6B692-6F4F-4531-A608-BBEE9ACBA8F3}" type="presParOf" srcId="{141F36AB-C4AA-4570-94BB-76FDB92123EA}" destId="{489CD8D3-DF54-418F-8959-8B37468C356B}" srcOrd="0" destOrd="0" presId="urn:microsoft.com/office/officeart/2008/layout/HorizontalMultiLevelHierarchy"/>
    <dgm:cxn modelId="{327F516A-FE9E-40D2-B1A6-E81579B76930}" type="presParOf" srcId="{980C703F-8292-4E78-A65C-69D448D0C416}" destId="{E186B955-F05E-4911-BF14-451AD5DA9AEF}" srcOrd="1" destOrd="0" presId="urn:microsoft.com/office/officeart/2008/layout/HorizontalMultiLevelHierarchy"/>
    <dgm:cxn modelId="{1CB35888-1E14-4218-AC56-43A56D20C038}" type="presParOf" srcId="{E186B955-F05E-4911-BF14-451AD5DA9AEF}" destId="{50C6F62F-621A-476D-BFEB-C9816F43F868}" srcOrd="0" destOrd="0" presId="urn:microsoft.com/office/officeart/2008/layout/HorizontalMultiLevelHierarchy"/>
    <dgm:cxn modelId="{949A719D-2531-4D50-A1D0-B07A6976CF11}" type="presParOf" srcId="{E186B955-F05E-4911-BF14-451AD5DA9AEF}" destId="{0FEE12A3-719A-4D4A-8C6C-3BCDA43C9C23}" srcOrd="1" destOrd="0" presId="urn:microsoft.com/office/officeart/2008/layout/HorizontalMultiLevelHierarchy"/>
    <dgm:cxn modelId="{48EDF36F-9924-4902-9679-892C4F7D2299}" type="presParOf" srcId="{980C703F-8292-4E78-A65C-69D448D0C416}" destId="{B728EE0E-3B29-4B45-92BC-F5EC30A468DD}" srcOrd="2" destOrd="0" presId="urn:microsoft.com/office/officeart/2008/layout/HorizontalMultiLevelHierarchy"/>
    <dgm:cxn modelId="{F286867E-440A-4190-842A-5B2A3E9FDD5C}" type="presParOf" srcId="{B728EE0E-3B29-4B45-92BC-F5EC30A468DD}" destId="{6BD6DCDB-0EFD-4055-8B81-0035E0F722ED}" srcOrd="0" destOrd="0" presId="urn:microsoft.com/office/officeart/2008/layout/HorizontalMultiLevelHierarchy"/>
    <dgm:cxn modelId="{ED1EC314-55CD-45B6-912A-B2B38B9DCED8}" type="presParOf" srcId="{980C703F-8292-4E78-A65C-69D448D0C416}" destId="{CA48D275-08A9-42A9-B16B-92CA5C2DD944}" srcOrd="3" destOrd="0" presId="urn:microsoft.com/office/officeart/2008/layout/HorizontalMultiLevelHierarchy"/>
    <dgm:cxn modelId="{A93D690F-BD5E-4159-BCB1-08EF1F6E7B79}" type="presParOf" srcId="{CA48D275-08A9-42A9-B16B-92CA5C2DD944}" destId="{03B1828B-3DA6-42D2-98A2-D8F142511CA8}" srcOrd="0" destOrd="0" presId="urn:microsoft.com/office/officeart/2008/layout/HorizontalMultiLevelHierarchy"/>
    <dgm:cxn modelId="{146AA164-4F03-419E-A3D9-8990015D7DD7}" type="presParOf" srcId="{CA48D275-08A9-42A9-B16B-92CA5C2DD944}" destId="{BBF1311F-C891-4539-A002-B3E775F3D48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66FE0B5-08EE-461D-B0AC-D305FD6FFEC3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0C87348-99A8-444F-9F32-61D81E5B6B15}">
      <dgm:prSet phldrT="[Texto]"/>
      <dgm:spPr/>
      <dgm:t>
        <a:bodyPr/>
        <a:lstStyle/>
        <a:p>
          <a:r>
            <a:rPr lang="en-US" dirty="0" err="1"/>
            <a:t>Instalar</a:t>
          </a:r>
          <a:r>
            <a:rPr lang="en-US" dirty="0"/>
            <a:t> </a:t>
          </a:r>
          <a:r>
            <a:rPr lang="en-US" dirty="0" err="1"/>
            <a:t>Jupyter</a:t>
          </a:r>
          <a:endParaRPr lang="en-US" dirty="0"/>
        </a:p>
      </dgm:t>
    </dgm:pt>
    <dgm:pt modelId="{700EAA71-D9F5-4A8E-AD4F-74B51D73753F}" type="parTrans" cxnId="{5D0C9020-B772-4BE0-9F18-6C9904F53BC0}">
      <dgm:prSet/>
      <dgm:spPr/>
      <dgm:t>
        <a:bodyPr/>
        <a:lstStyle/>
        <a:p>
          <a:endParaRPr lang="en-US"/>
        </a:p>
      </dgm:t>
    </dgm:pt>
    <dgm:pt modelId="{3B9544E9-17C0-4716-931D-D8A8DCCDA2F5}" type="sibTrans" cxnId="{5D0C9020-B772-4BE0-9F18-6C9904F53BC0}">
      <dgm:prSet/>
      <dgm:spPr/>
      <dgm:t>
        <a:bodyPr/>
        <a:lstStyle/>
        <a:p>
          <a:endParaRPr lang="en-US"/>
        </a:p>
      </dgm:t>
    </dgm:pt>
    <dgm:pt modelId="{6CE843FB-DFDA-46A0-A780-17AE94A9021C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/>
            <a:t>https://www.anaconda.com/</a:t>
          </a:r>
          <a:endParaRPr lang="en-US" dirty="0"/>
        </a:p>
      </dgm:t>
    </dgm:pt>
    <dgm:pt modelId="{1E4936A4-1F50-41DC-BB57-B0290F539102}" type="parTrans" cxnId="{4C34FED3-B508-4BC8-AE75-79917E63EA37}">
      <dgm:prSet/>
      <dgm:spPr/>
      <dgm:t>
        <a:bodyPr/>
        <a:lstStyle/>
        <a:p>
          <a:endParaRPr lang="en-US"/>
        </a:p>
      </dgm:t>
    </dgm:pt>
    <dgm:pt modelId="{7B27E1CE-1936-474A-B278-13245E56761C}" type="sibTrans" cxnId="{4C34FED3-B508-4BC8-AE75-79917E63EA37}">
      <dgm:prSet/>
      <dgm:spPr/>
      <dgm:t>
        <a:bodyPr/>
        <a:lstStyle/>
        <a:p>
          <a:endParaRPr lang="en-US"/>
        </a:p>
      </dgm:t>
    </dgm:pt>
    <dgm:pt modelId="{6465CB50-45CF-42EA-91F0-A980673621E0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Posicionar</a:t>
          </a:r>
          <a:r>
            <a:rPr lang="en-US" dirty="0"/>
            <a:t> mouse </a:t>
          </a:r>
          <a:r>
            <a:rPr lang="en-US" dirty="0" err="1"/>
            <a:t>em</a:t>
          </a:r>
          <a:r>
            <a:rPr lang="en-US" dirty="0"/>
            <a:t> Products</a:t>
          </a:r>
        </a:p>
      </dgm:t>
    </dgm:pt>
    <dgm:pt modelId="{52CEA6E3-0E24-4044-93CF-50C03A1BB00F}" type="parTrans" cxnId="{1A11A51D-6069-43BB-BF08-88AA1D31D71C}">
      <dgm:prSet/>
      <dgm:spPr/>
      <dgm:t>
        <a:bodyPr/>
        <a:lstStyle/>
        <a:p>
          <a:endParaRPr lang="en-US"/>
        </a:p>
      </dgm:t>
    </dgm:pt>
    <dgm:pt modelId="{01B7F596-E19E-49C5-B746-8B202A04386B}" type="sibTrans" cxnId="{1A11A51D-6069-43BB-BF08-88AA1D31D71C}">
      <dgm:prSet/>
      <dgm:spPr/>
      <dgm:t>
        <a:bodyPr/>
        <a:lstStyle/>
        <a:p>
          <a:endParaRPr lang="en-US"/>
        </a:p>
      </dgm:t>
    </dgm:pt>
    <dgm:pt modelId="{581EED11-F08B-4088-9E61-BCDB217AAC9D}">
      <dgm:prSet phldrT="[Texto]"/>
      <dgm:spPr>
        <a:solidFill>
          <a:schemeClr val="accent3"/>
        </a:solidFill>
      </dgm:spPr>
      <dgm:t>
        <a:bodyPr/>
        <a:lstStyle/>
        <a:p>
          <a:r>
            <a:rPr lang="en-US" dirty="0" err="1"/>
            <a:t>Clicar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Download</a:t>
          </a:r>
        </a:p>
      </dgm:t>
    </dgm:pt>
    <dgm:pt modelId="{60887141-0C8C-4C2A-BF35-1242EEBCE541}" type="parTrans" cxnId="{8AAA619F-F11C-4225-A512-55FE1FE91702}">
      <dgm:prSet/>
      <dgm:spPr/>
      <dgm:t>
        <a:bodyPr/>
        <a:lstStyle/>
        <a:p>
          <a:endParaRPr lang="en-US"/>
        </a:p>
      </dgm:t>
    </dgm:pt>
    <dgm:pt modelId="{0DC11E06-14B1-4A7F-9A20-BD5F4409CA55}" type="sibTrans" cxnId="{8AAA619F-F11C-4225-A512-55FE1FE91702}">
      <dgm:prSet/>
      <dgm:spPr/>
      <dgm:t>
        <a:bodyPr/>
        <a:lstStyle/>
        <a:p>
          <a:endParaRPr lang="en-US"/>
        </a:p>
      </dgm:t>
    </dgm:pt>
    <dgm:pt modelId="{BC5FB52F-1FDB-47CF-AB9E-E640DBE76748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Clicar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Individual Edition</a:t>
          </a:r>
        </a:p>
      </dgm:t>
    </dgm:pt>
    <dgm:pt modelId="{D8671A47-9F49-4603-B23E-A2FCE823F453}" type="parTrans" cxnId="{24667753-62A4-4BCC-8B79-DC85D1988EEE}">
      <dgm:prSet/>
      <dgm:spPr/>
      <dgm:t>
        <a:bodyPr/>
        <a:lstStyle/>
        <a:p>
          <a:endParaRPr lang="pt-BR"/>
        </a:p>
      </dgm:t>
    </dgm:pt>
    <dgm:pt modelId="{C4C6EA2F-A9F5-4D47-A08A-FFEB32BED95B}" type="sibTrans" cxnId="{24667753-62A4-4BCC-8B79-DC85D1988EEE}">
      <dgm:prSet/>
      <dgm:spPr/>
      <dgm:t>
        <a:bodyPr/>
        <a:lstStyle/>
        <a:p>
          <a:endParaRPr lang="pt-BR"/>
        </a:p>
      </dgm:t>
    </dgm:pt>
    <dgm:pt modelId="{866E7442-95DE-4990-89D3-0517AC185138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Aguardar</a:t>
          </a:r>
          <a:r>
            <a:rPr lang="en-US" dirty="0"/>
            <a:t> </a:t>
          </a:r>
          <a:r>
            <a:rPr lang="en-US" dirty="0" err="1"/>
            <a:t>Instalação</a:t>
          </a:r>
          <a:endParaRPr lang="en-US" dirty="0"/>
        </a:p>
      </dgm:t>
    </dgm:pt>
    <dgm:pt modelId="{15B65EBA-1AA4-4C1B-8D12-8A7E0A671DE3}" type="parTrans" cxnId="{42196BAA-8E2E-43B0-83F7-514E4897CB31}">
      <dgm:prSet/>
      <dgm:spPr/>
      <dgm:t>
        <a:bodyPr/>
        <a:lstStyle/>
        <a:p>
          <a:endParaRPr lang="pt-BR"/>
        </a:p>
      </dgm:t>
    </dgm:pt>
    <dgm:pt modelId="{8152ACA7-CDAA-4650-B1A6-E02475240B61}" type="sibTrans" cxnId="{42196BAA-8E2E-43B0-83F7-514E4897CB31}">
      <dgm:prSet/>
      <dgm:spPr/>
      <dgm:t>
        <a:bodyPr/>
        <a:lstStyle/>
        <a:p>
          <a:endParaRPr lang="pt-BR"/>
        </a:p>
      </dgm:t>
    </dgm:pt>
    <dgm:pt modelId="{5D98BA9B-F187-4849-A9F2-CA6E2BDCDB47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Clicar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Next </a:t>
          </a:r>
          <a:r>
            <a:rPr lang="en-US" dirty="0" err="1"/>
            <a:t>até</a:t>
          </a:r>
          <a:r>
            <a:rPr lang="en-US" dirty="0"/>
            <a:t> </a:t>
          </a:r>
          <a:r>
            <a:rPr lang="en-US" dirty="0" err="1"/>
            <a:t>finalizar</a:t>
          </a:r>
          <a:endParaRPr lang="en-US" dirty="0"/>
        </a:p>
      </dgm:t>
    </dgm:pt>
    <dgm:pt modelId="{738F5961-043A-439E-AD62-86CD68B678E4}" type="parTrans" cxnId="{048A23C5-8BCE-44C3-BE8E-6F38983B6824}">
      <dgm:prSet/>
      <dgm:spPr/>
      <dgm:t>
        <a:bodyPr/>
        <a:lstStyle/>
        <a:p>
          <a:endParaRPr lang="pt-BR"/>
        </a:p>
      </dgm:t>
    </dgm:pt>
    <dgm:pt modelId="{5AAAA1BE-E8B8-4EE2-A9D1-5B2B9CBE1DD3}" type="sibTrans" cxnId="{048A23C5-8BCE-44C3-BE8E-6F38983B6824}">
      <dgm:prSet/>
      <dgm:spPr/>
      <dgm:t>
        <a:bodyPr/>
        <a:lstStyle/>
        <a:p>
          <a:endParaRPr lang="pt-BR"/>
        </a:p>
      </dgm:t>
    </dgm:pt>
    <dgm:pt modelId="{C2268FA0-EAEA-4D31-880D-26C6D6CBE192}" type="pres">
      <dgm:prSet presAssocID="{A66FE0B5-08EE-461D-B0AC-D305FD6FFEC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10D6144-EA37-436E-91BC-87E1F9981905}" type="pres">
      <dgm:prSet presAssocID="{90C87348-99A8-444F-9F32-61D81E5B6B15}" presName="root1" presStyleCnt="0"/>
      <dgm:spPr/>
    </dgm:pt>
    <dgm:pt modelId="{F83CAA0F-739E-44FD-A8DB-DD85B7613BCE}" type="pres">
      <dgm:prSet presAssocID="{90C87348-99A8-444F-9F32-61D81E5B6B15}" presName="LevelOneTextNode" presStyleLbl="node0" presStyleIdx="0" presStyleCnt="1">
        <dgm:presLayoutVars>
          <dgm:chPref val="3"/>
        </dgm:presLayoutVars>
      </dgm:prSet>
      <dgm:spPr/>
    </dgm:pt>
    <dgm:pt modelId="{296DFC4C-E7F3-44C8-A53D-9A411E2C0D27}" type="pres">
      <dgm:prSet presAssocID="{90C87348-99A8-444F-9F32-61D81E5B6B15}" presName="level2hierChild" presStyleCnt="0"/>
      <dgm:spPr/>
    </dgm:pt>
    <dgm:pt modelId="{BB16A107-6B54-4C7E-AD62-05DFADD5C558}" type="pres">
      <dgm:prSet presAssocID="{1E4936A4-1F50-41DC-BB57-B0290F539102}" presName="conn2-1" presStyleLbl="parChTrans1D2" presStyleIdx="0" presStyleCnt="3"/>
      <dgm:spPr/>
    </dgm:pt>
    <dgm:pt modelId="{DC57FCC5-23CB-4013-B0B9-0EBD8E8D53EE}" type="pres">
      <dgm:prSet presAssocID="{1E4936A4-1F50-41DC-BB57-B0290F539102}" presName="connTx" presStyleLbl="parChTrans1D2" presStyleIdx="0" presStyleCnt="3"/>
      <dgm:spPr/>
    </dgm:pt>
    <dgm:pt modelId="{09B351DC-B6D9-4857-914F-07FEDB88A880}" type="pres">
      <dgm:prSet presAssocID="{6CE843FB-DFDA-46A0-A780-17AE94A9021C}" presName="root2" presStyleCnt="0"/>
      <dgm:spPr/>
    </dgm:pt>
    <dgm:pt modelId="{81804948-06C3-4C42-8612-62DF4BFBDFB9}" type="pres">
      <dgm:prSet presAssocID="{6CE843FB-DFDA-46A0-A780-17AE94A9021C}" presName="LevelTwoTextNode" presStyleLbl="node2" presStyleIdx="0" presStyleCnt="3">
        <dgm:presLayoutVars>
          <dgm:chPref val="3"/>
        </dgm:presLayoutVars>
      </dgm:prSet>
      <dgm:spPr/>
    </dgm:pt>
    <dgm:pt modelId="{B6FF9C8D-2428-4591-AFC4-18048365D4CE}" type="pres">
      <dgm:prSet presAssocID="{6CE843FB-DFDA-46A0-A780-17AE94A9021C}" presName="level3hierChild" presStyleCnt="0"/>
      <dgm:spPr/>
    </dgm:pt>
    <dgm:pt modelId="{BE12AB3B-CC15-4CD4-8CC2-B2022255B75E}" type="pres">
      <dgm:prSet presAssocID="{52CEA6E3-0E24-4044-93CF-50C03A1BB00F}" presName="conn2-1" presStyleLbl="parChTrans1D2" presStyleIdx="1" presStyleCnt="3"/>
      <dgm:spPr/>
    </dgm:pt>
    <dgm:pt modelId="{7036EBEC-D527-40F3-A910-35595DA95343}" type="pres">
      <dgm:prSet presAssocID="{52CEA6E3-0E24-4044-93CF-50C03A1BB00F}" presName="connTx" presStyleLbl="parChTrans1D2" presStyleIdx="1" presStyleCnt="3"/>
      <dgm:spPr/>
    </dgm:pt>
    <dgm:pt modelId="{4507EE5E-70FC-4C24-92B4-78EA776D317E}" type="pres">
      <dgm:prSet presAssocID="{6465CB50-45CF-42EA-91F0-A980673621E0}" presName="root2" presStyleCnt="0"/>
      <dgm:spPr/>
    </dgm:pt>
    <dgm:pt modelId="{B99E2CA9-A7AC-4F06-97BD-B4DCDFE4E838}" type="pres">
      <dgm:prSet presAssocID="{6465CB50-45CF-42EA-91F0-A980673621E0}" presName="LevelTwoTextNode" presStyleLbl="node2" presStyleIdx="1" presStyleCnt="3">
        <dgm:presLayoutVars>
          <dgm:chPref val="3"/>
        </dgm:presLayoutVars>
      </dgm:prSet>
      <dgm:spPr/>
    </dgm:pt>
    <dgm:pt modelId="{109C3CF7-6DDE-466E-BAC5-67E0BE12AF10}" type="pres">
      <dgm:prSet presAssocID="{6465CB50-45CF-42EA-91F0-A980673621E0}" presName="level3hierChild" presStyleCnt="0"/>
      <dgm:spPr/>
    </dgm:pt>
    <dgm:pt modelId="{F67F53DF-9BDE-48D4-BDAF-13ACC69BBCE9}" type="pres">
      <dgm:prSet presAssocID="{D8671A47-9F49-4603-B23E-A2FCE823F453}" presName="conn2-1" presStyleLbl="parChTrans1D2" presStyleIdx="2" presStyleCnt="3"/>
      <dgm:spPr/>
    </dgm:pt>
    <dgm:pt modelId="{0A3F3BC4-20AA-49B6-B8FE-1AB5BBFBCC50}" type="pres">
      <dgm:prSet presAssocID="{D8671A47-9F49-4603-B23E-A2FCE823F453}" presName="connTx" presStyleLbl="parChTrans1D2" presStyleIdx="2" presStyleCnt="3"/>
      <dgm:spPr/>
    </dgm:pt>
    <dgm:pt modelId="{06C5DC5D-821E-46E7-947A-27860839806C}" type="pres">
      <dgm:prSet presAssocID="{BC5FB52F-1FDB-47CF-AB9E-E640DBE76748}" presName="root2" presStyleCnt="0"/>
      <dgm:spPr/>
    </dgm:pt>
    <dgm:pt modelId="{284DF3E1-E5CD-4DF4-8FC2-5F34194110E3}" type="pres">
      <dgm:prSet presAssocID="{BC5FB52F-1FDB-47CF-AB9E-E640DBE76748}" presName="LevelTwoTextNode" presStyleLbl="node2" presStyleIdx="2" presStyleCnt="3">
        <dgm:presLayoutVars>
          <dgm:chPref val="3"/>
        </dgm:presLayoutVars>
      </dgm:prSet>
      <dgm:spPr/>
    </dgm:pt>
    <dgm:pt modelId="{5FBA656C-961B-4E8F-90FB-64BFE88866CD}" type="pres">
      <dgm:prSet presAssocID="{BC5FB52F-1FDB-47CF-AB9E-E640DBE76748}" presName="level3hierChild" presStyleCnt="0"/>
      <dgm:spPr/>
    </dgm:pt>
    <dgm:pt modelId="{6B31F987-640E-421D-9784-234190E01E2A}" type="pres">
      <dgm:prSet presAssocID="{60887141-0C8C-4C2A-BF35-1242EEBCE541}" presName="conn2-1" presStyleLbl="parChTrans1D3" presStyleIdx="0" presStyleCnt="1"/>
      <dgm:spPr/>
    </dgm:pt>
    <dgm:pt modelId="{5A4D76C0-28EA-4DA8-860C-1718DEA56E01}" type="pres">
      <dgm:prSet presAssocID="{60887141-0C8C-4C2A-BF35-1242EEBCE541}" presName="connTx" presStyleLbl="parChTrans1D3" presStyleIdx="0" presStyleCnt="1"/>
      <dgm:spPr/>
    </dgm:pt>
    <dgm:pt modelId="{054016AC-2E6C-499D-8D0E-6393DC974A0B}" type="pres">
      <dgm:prSet presAssocID="{581EED11-F08B-4088-9E61-BCDB217AAC9D}" presName="root2" presStyleCnt="0"/>
      <dgm:spPr/>
    </dgm:pt>
    <dgm:pt modelId="{6809C10F-2A56-45C1-81CD-2229F49BA585}" type="pres">
      <dgm:prSet presAssocID="{581EED11-F08B-4088-9E61-BCDB217AAC9D}" presName="LevelTwoTextNode" presStyleLbl="node3" presStyleIdx="0" presStyleCnt="1">
        <dgm:presLayoutVars>
          <dgm:chPref val="3"/>
        </dgm:presLayoutVars>
      </dgm:prSet>
      <dgm:spPr/>
    </dgm:pt>
    <dgm:pt modelId="{980C703F-8292-4E78-A65C-69D448D0C416}" type="pres">
      <dgm:prSet presAssocID="{581EED11-F08B-4088-9E61-BCDB217AAC9D}" presName="level3hierChild" presStyleCnt="0"/>
      <dgm:spPr/>
    </dgm:pt>
    <dgm:pt modelId="{141F36AB-C4AA-4570-94BB-76FDB92123EA}" type="pres">
      <dgm:prSet presAssocID="{15B65EBA-1AA4-4C1B-8D12-8A7E0A671DE3}" presName="conn2-1" presStyleLbl="parChTrans1D4" presStyleIdx="0" presStyleCnt="2"/>
      <dgm:spPr/>
    </dgm:pt>
    <dgm:pt modelId="{489CD8D3-DF54-418F-8959-8B37468C356B}" type="pres">
      <dgm:prSet presAssocID="{15B65EBA-1AA4-4C1B-8D12-8A7E0A671DE3}" presName="connTx" presStyleLbl="parChTrans1D4" presStyleIdx="0" presStyleCnt="2"/>
      <dgm:spPr/>
    </dgm:pt>
    <dgm:pt modelId="{E186B955-F05E-4911-BF14-451AD5DA9AEF}" type="pres">
      <dgm:prSet presAssocID="{866E7442-95DE-4990-89D3-0517AC185138}" presName="root2" presStyleCnt="0"/>
      <dgm:spPr/>
    </dgm:pt>
    <dgm:pt modelId="{50C6F62F-621A-476D-BFEB-C9816F43F868}" type="pres">
      <dgm:prSet presAssocID="{866E7442-95DE-4990-89D3-0517AC185138}" presName="LevelTwoTextNode" presStyleLbl="node4" presStyleIdx="0" presStyleCnt="2">
        <dgm:presLayoutVars>
          <dgm:chPref val="3"/>
        </dgm:presLayoutVars>
      </dgm:prSet>
      <dgm:spPr/>
    </dgm:pt>
    <dgm:pt modelId="{0FEE12A3-719A-4D4A-8C6C-3BCDA43C9C23}" type="pres">
      <dgm:prSet presAssocID="{866E7442-95DE-4990-89D3-0517AC185138}" presName="level3hierChild" presStyleCnt="0"/>
      <dgm:spPr/>
    </dgm:pt>
    <dgm:pt modelId="{B728EE0E-3B29-4B45-92BC-F5EC30A468DD}" type="pres">
      <dgm:prSet presAssocID="{738F5961-043A-439E-AD62-86CD68B678E4}" presName="conn2-1" presStyleLbl="parChTrans1D4" presStyleIdx="1" presStyleCnt="2"/>
      <dgm:spPr/>
    </dgm:pt>
    <dgm:pt modelId="{6BD6DCDB-0EFD-4055-8B81-0035E0F722ED}" type="pres">
      <dgm:prSet presAssocID="{738F5961-043A-439E-AD62-86CD68B678E4}" presName="connTx" presStyleLbl="parChTrans1D4" presStyleIdx="1" presStyleCnt="2"/>
      <dgm:spPr/>
    </dgm:pt>
    <dgm:pt modelId="{CA48D275-08A9-42A9-B16B-92CA5C2DD944}" type="pres">
      <dgm:prSet presAssocID="{5D98BA9B-F187-4849-A9F2-CA6E2BDCDB47}" presName="root2" presStyleCnt="0"/>
      <dgm:spPr/>
    </dgm:pt>
    <dgm:pt modelId="{03B1828B-3DA6-42D2-98A2-D8F142511CA8}" type="pres">
      <dgm:prSet presAssocID="{5D98BA9B-F187-4849-A9F2-CA6E2BDCDB47}" presName="LevelTwoTextNode" presStyleLbl="node4" presStyleIdx="1" presStyleCnt="2">
        <dgm:presLayoutVars>
          <dgm:chPref val="3"/>
        </dgm:presLayoutVars>
      </dgm:prSet>
      <dgm:spPr/>
    </dgm:pt>
    <dgm:pt modelId="{BBF1311F-C891-4539-A002-B3E775F3D486}" type="pres">
      <dgm:prSet presAssocID="{5D98BA9B-F187-4849-A9F2-CA6E2BDCDB47}" presName="level3hierChild" presStyleCnt="0"/>
      <dgm:spPr/>
    </dgm:pt>
  </dgm:ptLst>
  <dgm:cxnLst>
    <dgm:cxn modelId="{E435A201-8895-41D4-A905-95A9145CE92F}" type="presOf" srcId="{A66FE0B5-08EE-461D-B0AC-D305FD6FFEC3}" destId="{C2268FA0-EAEA-4D31-880D-26C6D6CBE192}" srcOrd="0" destOrd="0" presId="urn:microsoft.com/office/officeart/2008/layout/HorizontalMultiLevelHierarchy"/>
    <dgm:cxn modelId="{0E9BDA19-A188-465D-82EC-61032DEA361F}" type="presOf" srcId="{15B65EBA-1AA4-4C1B-8D12-8A7E0A671DE3}" destId="{489CD8D3-DF54-418F-8959-8B37468C356B}" srcOrd="1" destOrd="0" presId="urn:microsoft.com/office/officeart/2008/layout/HorizontalMultiLevelHierarchy"/>
    <dgm:cxn modelId="{B15EC31A-4ED1-454E-AF6F-12ECD6BD7ED3}" type="presOf" srcId="{581EED11-F08B-4088-9E61-BCDB217AAC9D}" destId="{6809C10F-2A56-45C1-81CD-2229F49BA585}" srcOrd="0" destOrd="0" presId="urn:microsoft.com/office/officeart/2008/layout/HorizontalMultiLevelHierarchy"/>
    <dgm:cxn modelId="{1A11A51D-6069-43BB-BF08-88AA1D31D71C}" srcId="{90C87348-99A8-444F-9F32-61D81E5B6B15}" destId="{6465CB50-45CF-42EA-91F0-A980673621E0}" srcOrd="1" destOrd="0" parTransId="{52CEA6E3-0E24-4044-93CF-50C03A1BB00F}" sibTransId="{01B7F596-E19E-49C5-B746-8B202A04386B}"/>
    <dgm:cxn modelId="{5D0C9020-B772-4BE0-9F18-6C9904F53BC0}" srcId="{A66FE0B5-08EE-461D-B0AC-D305FD6FFEC3}" destId="{90C87348-99A8-444F-9F32-61D81E5B6B15}" srcOrd="0" destOrd="0" parTransId="{700EAA71-D9F5-4A8E-AD4F-74B51D73753F}" sibTransId="{3B9544E9-17C0-4716-931D-D8A8DCCDA2F5}"/>
    <dgm:cxn modelId="{A5CC8F23-B438-48C9-9A99-B4BEA12A2EE4}" type="presOf" srcId="{6CE843FB-DFDA-46A0-A780-17AE94A9021C}" destId="{81804948-06C3-4C42-8612-62DF4BFBDFB9}" srcOrd="0" destOrd="0" presId="urn:microsoft.com/office/officeart/2008/layout/HorizontalMultiLevelHierarchy"/>
    <dgm:cxn modelId="{6633E130-11F1-478B-8458-5ACBE0378BA3}" type="presOf" srcId="{738F5961-043A-439E-AD62-86CD68B678E4}" destId="{B728EE0E-3B29-4B45-92BC-F5EC30A468DD}" srcOrd="0" destOrd="0" presId="urn:microsoft.com/office/officeart/2008/layout/HorizontalMultiLevelHierarchy"/>
    <dgm:cxn modelId="{CAC27840-A62A-4C01-A3BE-F23D59594A2F}" type="presOf" srcId="{866E7442-95DE-4990-89D3-0517AC185138}" destId="{50C6F62F-621A-476D-BFEB-C9816F43F868}" srcOrd="0" destOrd="0" presId="urn:microsoft.com/office/officeart/2008/layout/HorizontalMultiLevelHierarchy"/>
    <dgm:cxn modelId="{31901C60-76A2-4329-81DF-DAC9664BE461}" type="presOf" srcId="{52CEA6E3-0E24-4044-93CF-50C03A1BB00F}" destId="{BE12AB3B-CC15-4CD4-8CC2-B2022255B75E}" srcOrd="0" destOrd="0" presId="urn:microsoft.com/office/officeart/2008/layout/HorizontalMultiLevelHierarchy"/>
    <dgm:cxn modelId="{2C545B63-E409-4D30-AA31-5C53079303CC}" type="presOf" srcId="{15B65EBA-1AA4-4C1B-8D12-8A7E0A671DE3}" destId="{141F36AB-C4AA-4570-94BB-76FDB92123EA}" srcOrd="0" destOrd="0" presId="urn:microsoft.com/office/officeart/2008/layout/HorizontalMultiLevelHierarchy"/>
    <dgm:cxn modelId="{49C2BE68-513A-4317-85E3-1DD4C0E8A9D2}" type="presOf" srcId="{1E4936A4-1F50-41DC-BB57-B0290F539102}" destId="{BB16A107-6B54-4C7E-AD62-05DFADD5C558}" srcOrd="0" destOrd="0" presId="urn:microsoft.com/office/officeart/2008/layout/HorizontalMultiLevelHierarchy"/>
    <dgm:cxn modelId="{85BD106B-D81A-48DB-A87E-98DF10246990}" type="presOf" srcId="{D8671A47-9F49-4603-B23E-A2FCE823F453}" destId="{F67F53DF-9BDE-48D4-BDAF-13ACC69BBCE9}" srcOrd="0" destOrd="0" presId="urn:microsoft.com/office/officeart/2008/layout/HorizontalMultiLevelHierarchy"/>
    <dgm:cxn modelId="{82AEAC50-C812-4F8C-BC70-7CEEEC99672B}" type="presOf" srcId="{60887141-0C8C-4C2A-BF35-1242EEBCE541}" destId="{5A4D76C0-28EA-4DA8-860C-1718DEA56E01}" srcOrd="1" destOrd="0" presId="urn:microsoft.com/office/officeart/2008/layout/HorizontalMultiLevelHierarchy"/>
    <dgm:cxn modelId="{E4CB0F53-E5BC-482F-8406-EC5DAC12A828}" type="presOf" srcId="{D8671A47-9F49-4603-B23E-A2FCE823F453}" destId="{0A3F3BC4-20AA-49B6-B8FE-1AB5BBFBCC50}" srcOrd="1" destOrd="0" presId="urn:microsoft.com/office/officeart/2008/layout/HorizontalMultiLevelHierarchy"/>
    <dgm:cxn modelId="{24667753-62A4-4BCC-8B79-DC85D1988EEE}" srcId="{90C87348-99A8-444F-9F32-61D81E5B6B15}" destId="{BC5FB52F-1FDB-47CF-AB9E-E640DBE76748}" srcOrd="2" destOrd="0" parTransId="{D8671A47-9F49-4603-B23E-A2FCE823F453}" sibTransId="{C4C6EA2F-A9F5-4D47-A08A-FFEB32BED95B}"/>
    <dgm:cxn modelId="{BE8C4357-9D29-422E-8429-05A164A51CB6}" type="presOf" srcId="{90C87348-99A8-444F-9F32-61D81E5B6B15}" destId="{F83CAA0F-739E-44FD-A8DB-DD85B7613BCE}" srcOrd="0" destOrd="0" presId="urn:microsoft.com/office/officeart/2008/layout/HorizontalMultiLevelHierarchy"/>
    <dgm:cxn modelId="{02216B7D-9047-4DDA-88C4-E0DA090664D8}" type="presOf" srcId="{738F5961-043A-439E-AD62-86CD68B678E4}" destId="{6BD6DCDB-0EFD-4055-8B81-0035E0F722ED}" srcOrd="1" destOrd="0" presId="urn:microsoft.com/office/officeart/2008/layout/HorizontalMultiLevelHierarchy"/>
    <dgm:cxn modelId="{8AAA619F-F11C-4225-A512-55FE1FE91702}" srcId="{BC5FB52F-1FDB-47CF-AB9E-E640DBE76748}" destId="{581EED11-F08B-4088-9E61-BCDB217AAC9D}" srcOrd="0" destOrd="0" parTransId="{60887141-0C8C-4C2A-BF35-1242EEBCE541}" sibTransId="{0DC11E06-14B1-4A7F-9A20-BD5F4409CA55}"/>
    <dgm:cxn modelId="{42196BAA-8E2E-43B0-83F7-514E4897CB31}" srcId="{581EED11-F08B-4088-9E61-BCDB217AAC9D}" destId="{866E7442-95DE-4990-89D3-0517AC185138}" srcOrd="0" destOrd="0" parTransId="{15B65EBA-1AA4-4C1B-8D12-8A7E0A671DE3}" sibTransId="{8152ACA7-CDAA-4650-B1A6-E02475240B61}"/>
    <dgm:cxn modelId="{A415FFAA-D85F-4EAC-AB6C-DE25C16F328F}" type="presOf" srcId="{1E4936A4-1F50-41DC-BB57-B0290F539102}" destId="{DC57FCC5-23CB-4013-B0B9-0EBD8E8D53EE}" srcOrd="1" destOrd="0" presId="urn:microsoft.com/office/officeart/2008/layout/HorizontalMultiLevelHierarchy"/>
    <dgm:cxn modelId="{383C7CAD-7A58-4A75-8897-682AE2B23D66}" type="presOf" srcId="{BC5FB52F-1FDB-47CF-AB9E-E640DBE76748}" destId="{284DF3E1-E5CD-4DF4-8FC2-5F34194110E3}" srcOrd="0" destOrd="0" presId="urn:microsoft.com/office/officeart/2008/layout/HorizontalMultiLevelHierarchy"/>
    <dgm:cxn modelId="{3C2945B9-4D7F-4858-A735-BEF4EB84E32A}" type="presOf" srcId="{5D98BA9B-F187-4849-A9F2-CA6E2BDCDB47}" destId="{03B1828B-3DA6-42D2-98A2-D8F142511CA8}" srcOrd="0" destOrd="0" presId="urn:microsoft.com/office/officeart/2008/layout/HorizontalMultiLevelHierarchy"/>
    <dgm:cxn modelId="{048A23C5-8BCE-44C3-BE8E-6F38983B6824}" srcId="{581EED11-F08B-4088-9E61-BCDB217AAC9D}" destId="{5D98BA9B-F187-4849-A9F2-CA6E2BDCDB47}" srcOrd="1" destOrd="0" parTransId="{738F5961-043A-439E-AD62-86CD68B678E4}" sibTransId="{5AAAA1BE-E8B8-4EE2-A9D1-5B2B9CBE1DD3}"/>
    <dgm:cxn modelId="{4C34FED3-B508-4BC8-AE75-79917E63EA37}" srcId="{90C87348-99A8-444F-9F32-61D81E5B6B15}" destId="{6CE843FB-DFDA-46A0-A780-17AE94A9021C}" srcOrd="0" destOrd="0" parTransId="{1E4936A4-1F50-41DC-BB57-B0290F539102}" sibTransId="{7B27E1CE-1936-474A-B278-13245E56761C}"/>
    <dgm:cxn modelId="{29F199F5-2461-4841-9503-F99CA5B6BFEA}" type="presOf" srcId="{60887141-0C8C-4C2A-BF35-1242EEBCE541}" destId="{6B31F987-640E-421D-9784-234190E01E2A}" srcOrd="0" destOrd="0" presId="urn:microsoft.com/office/officeart/2008/layout/HorizontalMultiLevelHierarchy"/>
    <dgm:cxn modelId="{3FA0B1F5-A8F2-4D96-A55A-3D4E0FD144C4}" type="presOf" srcId="{6465CB50-45CF-42EA-91F0-A980673621E0}" destId="{B99E2CA9-A7AC-4F06-97BD-B4DCDFE4E838}" srcOrd="0" destOrd="0" presId="urn:microsoft.com/office/officeart/2008/layout/HorizontalMultiLevelHierarchy"/>
    <dgm:cxn modelId="{B3DD37FD-8ABE-4276-9DB1-E986AEAD6DB7}" type="presOf" srcId="{52CEA6E3-0E24-4044-93CF-50C03A1BB00F}" destId="{7036EBEC-D527-40F3-A910-35595DA95343}" srcOrd="1" destOrd="0" presId="urn:microsoft.com/office/officeart/2008/layout/HorizontalMultiLevelHierarchy"/>
    <dgm:cxn modelId="{504E0C45-8630-4A49-85F0-8D04A8F466C1}" type="presParOf" srcId="{C2268FA0-EAEA-4D31-880D-26C6D6CBE192}" destId="{F10D6144-EA37-436E-91BC-87E1F9981905}" srcOrd="0" destOrd="0" presId="urn:microsoft.com/office/officeart/2008/layout/HorizontalMultiLevelHierarchy"/>
    <dgm:cxn modelId="{D5317DEF-81BB-469B-BE9E-96F7E0BB2DB3}" type="presParOf" srcId="{F10D6144-EA37-436E-91BC-87E1F9981905}" destId="{F83CAA0F-739E-44FD-A8DB-DD85B7613BCE}" srcOrd="0" destOrd="0" presId="urn:microsoft.com/office/officeart/2008/layout/HorizontalMultiLevelHierarchy"/>
    <dgm:cxn modelId="{86112C2F-986C-4FA7-A66E-0E2EA9439F4E}" type="presParOf" srcId="{F10D6144-EA37-436E-91BC-87E1F9981905}" destId="{296DFC4C-E7F3-44C8-A53D-9A411E2C0D27}" srcOrd="1" destOrd="0" presId="urn:microsoft.com/office/officeart/2008/layout/HorizontalMultiLevelHierarchy"/>
    <dgm:cxn modelId="{14DE691E-41CB-45C2-BB39-E9A7BC98630F}" type="presParOf" srcId="{296DFC4C-E7F3-44C8-A53D-9A411E2C0D27}" destId="{BB16A107-6B54-4C7E-AD62-05DFADD5C558}" srcOrd="0" destOrd="0" presId="urn:microsoft.com/office/officeart/2008/layout/HorizontalMultiLevelHierarchy"/>
    <dgm:cxn modelId="{633515E7-33E1-48CF-AE1D-6780630C9B37}" type="presParOf" srcId="{BB16A107-6B54-4C7E-AD62-05DFADD5C558}" destId="{DC57FCC5-23CB-4013-B0B9-0EBD8E8D53EE}" srcOrd="0" destOrd="0" presId="urn:microsoft.com/office/officeart/2008/layout/HorizontalMultiLevelHierarchy"/>
    <dgm:cxn modelId="{8F7F4561-A178-4308-8450-C49EC439FC6F}" type="presParOf" srcId="{296DFC4C-E7F3-44C8-A53D-9A411E2C0D27}" destId="{09B351DC-B6D9-4857-914F-07FEDB88A880}" srcOrd="1" destOrd="0" presId="urn:microsoft.com/office/officeart/2008/layout/HorizontalMultiLevelHierarchy"/>
    <dgm:cxn modelId="{6F3CF39A-E056-4FB1-A752-B478799B17CF}" type="presParOf" srcId="{09B351DC-B6D9-4857-914F-07FEDB88A880}" destId="{81804948-06C3-4C42-8612-62DF4BFBDFB9}" srcOrd="0" destOrd="0" presId="urn:microsoft.com/office/officeart/2008/layout/HorizontalMultiLevelHierarchy"/>
    <dgm:cxn modelId="{1AA48F50-B123-4D9F-A657-D4F69D6B640C}" type="presParOf" srcId="{09B351DC-B6D9-4857-914F-07FEDB88A880}" destId="{B6FF9C8D-2428-4591-AFC4-18048365D4CE}" srcOrd="1" destOrd="0" presId="urn:microsoft.com/office/officeart/2008/layout/HorizontalMultiLevelHierarchy"/>
    <dgm:cxn modelId="{04C8F8D3-7A76-4050-81FB-512817DCA538}" type="presParOf" srcId="{296DFC4C-E7F3-44C8-A53D-9A411E2C0D27}" destId="{BE12AB3B-CC15-4CD4-8CC2-B2022255B75E}" srcOrd="2" destOrd="0" presId="urn:microsoft.com/office/officeart/2008/layout/HorizontalMultiLevelHierarchy"/>
    <dgm:cxn modelId="{575A5F17-45F0-4ADB-92CF-69885107BB84}" type="presParOf" srcId="{BE12AB3B-CC15-4CD4-8CC2-B2022255B75E}" destId="{7036EBEC-D527-40F3-A910-35595DA95343}" srcOrd="0" destOrd="0" presId="urn:microsoft.com/office/officeart/2008/layout/HorizontalMultiLevelHierarchy"/>
    <dgm:cxn modelId="{28CD12A2-6C1F-41BD-B8D8-B563A9F0363A}" type="presParOf" srcId="{296DFC4C-E7F3-44C8-A53D-9A411E2C0D27}" destId="{4507EE5E-70FC-4C24-92B4-78EA776D317E}" srcOrd="3" destOrd="0" presId="urn:microsoft.com/office/officeart/2008/layout/HorizontalMultiLevelHierarchy"/>
    <dgm:cxn modelId="{A5A4D341-06B4-42A7-B54D-B751B9B21766}" type="presParOf" srcId="{4507EE5E-70FC-4C24-92B4-78EA776D317E}" destId="{B99E2CA9-A7AC-4F06-97BD-B4DCDFE4E838}" srcOrd="0" destOrd="0" presId="urn:microsoft.com/office/officeart/2008/layout/HorizontalMultiLevelHierarchy"/>
    <dgm:cxn modelId="{F27AED58-D8EF-46DA-997F-095601657C24}" type="presParOf" srcId="{4507EE5E-70FC-4C24-92B4-78EA776D317E}" destId="{109C3CF7-6DDE-466E-BAC5-67E0BE12AF10}" srcOrd="1" destOrd="0" presId="urn:microsoft.com/office/officeart/2008/layout/HorizontalMultiLevelHierarchy"/>
    <dgm:cxn modelId="{95CC4929-8711-4C44-879C-35B9B0C8672D}" type="presParOf" srcId="{296DFC4C-E7F3-44C8-A53D-9A411E2C0D27}" destId="{F67F53DF-9BDE-48D4-BDAF-13ACC69BBCE9}" srcOrd="4" destOrd="0" presId="urn:microsoft.com/office/officeart/2008/layout/HorizontalMultiLevelHierarchy"/>
    <dgm:cxn modelId="{DE970212-52E2-4230-9E8B-BBD8B0129205}" type="presParOf" srcId="{F67F53DF-9BDE-48D4-BDAF-13ACC69BBCE9}" destId="{0A3F3BC4-20AA-49B6-B8FE-1AB5BBFBCC50}" srcOrd="0" destOrd="0" presId="urn:microsoft.com/office/officeart/2008/layout/HorizontalMultiLevelHierarchy"/>
    <dgm:cxn modelId="{1FB8C1F4-050C-489A-AB44-148EA578C29F}" type="presParOf" srcId="{296DFC4C-E7F3-44C8-A53D-9A411E2C0D27}" destId="{06C5DC5D-821E-46E7-947A-27860839806C}" srcOrd="5" destOrd="0" presId="urn:microsoft.com/office/officeart/2008/layout/HorizontalMultiLevelHierarchy"/>
    <dgm:cxn modelId="{FC86AE6C-4D59-45F6-821D-83116CC26DB6}" type="presParOf" srcId="{06C5DC5D-821E-46E7-947A-27860839806C}" destId="{284DF3E1-E5CD-4DF4-8FC2-5F34194110E3}" srcOrd="0" destOrd="0" presId="urn:microsoft.com/office/officeart/2008/layout/HorizontalMultiLevelHierarchy"/>
    <dgm:cxn modelId="{826C70E9-0D1C-4B11-AA4F-32CA2568D494}" type="presParOf" srcId="{06C5DC5D-821E-46E7-947A-27860839806C}" destId="{5FBA656C-961B-4E8F-90FB-64BFE88866CD}" srcOrd="1" destOrd="0" presId="urn:microsoft.com/office/officeart/2008/layout/HorizontalMultiLevelHierarchy"/>
    <dgm:cxn modelId="{E9EF33E9-7117-4B93-A59F-859A19636BF4}" type="presParOf" srcId="{5FBA656C-961B-4E8F-90FB-64BFE88866CD}" destId="{6B31F987-640E-421D-9784-234190E01E2A}" srcOrd="0" destOrd="0" presId="urn:microsoft.com/office/officeart/2008/layout/HorizontalMultiLevelHierarchy"/>
    <dgm:cxn modelId="{787EF1C6-29FE-43D6-9A97-79C1C36606AC}" type="presParOf" srcId="{6B31F987-640E-421D-9784-234190E01E2A}" destId="{5A4D76C0-28EA-4DA8-860C-1718DEA56E01}" srcOrd="0" destOrd="0" presId="urn:microsoft.com/office/officeart/2008/layout/HorizontalMultiLevelHierarchy"/>
    <dgm:cxn modelId="{866D8865-7C2C-41E9-8673-DE1128683999}" type="presParOf" srcId="{5FBA656C-961B-4E8F-90FB-64BFE88866CD}" destId="{054016AC-2E6C-499D-8D0E-6393DC974A0B}" srcOrd="1" destOrd="0" presId="urn:microsoft.com/office/officeart/2008/layout/HorizontalMultiLevelHierarchy"/>
    <dgm:cxn modelId="{E3D3CA05-170F-4BD7-9DCC-2C4C9F6966D1}" type="presParOf" srcId="{054016AC-2E6C-499D-8D0E-6393DC974A0B}" destId="{6809C10F-2A56-45C1-81CD-2229F49BA585}" srcOrd="0" destOrd="0" presId="urn:microsoft.com/office/officeart/2008/layout/HorizontalMultiLevelHierarchy"/>
    <dgm:cxn modelId="{8DD2714C-EBEA-4485-84B1-178A623E3CD7}" type="presParOf" srcId="{054016AC-2E6C-499D-8D0E-6393DC974A0B}" destId="{980C703F-8292-4E78-A65C-69D448D0C416}" srcOrd="1" destOrd="0" presId="urn:microsoft.com/office/officeart/2008/layout/HorizontalMultiLevelHierarchy"/>
    <dgm:cxn modelId="{ED3110ED-5547-4A2E-9515-0D9916128328}" type="presParOf" srcId="{980C703F-8292-4E78-A65C-69D448D0C416}" destId="{141F36AB-C4AA-4570-94BB-76FDB92123EA}" srcOrd="0" destOrd="0" presId="urn:microsoft.com/office/officeart/2008/layout/HorizontalMultiLevelHierarchy"/>
    <dgm:cxn modelId="{07A6B692-6F4F-4531-A608-BBEE9ACBA8F3}" type="presParOf" srcId="{141F36AB-C4AA-4570-94BB-76FDB92123EA}" destId="{489CD8D3-DF54-418F-8959-8B37468C356B}" srcOrd="0" destOrd="0" presId="urn:microsoft.com/office/officeart/2008/layout/HorizontalMultiLevelHierarchy"/>
    <dgm:cxn modelId="{327F516A-FE9E-40D2-B1A6-E81579B76930}" type="presParOf" srcId="{980C703F-8292-4E78-A65C-69D448D0C416}" destId="{E186B955-F05E-4911-BF14-451AD5DA9AEF}" srcOrd="1" destOrd="0" presId="urn:microsoft.com/office/officeart/2008/layout/HorizontalMultiLevelHierarchy"/>
    <dgm:cxn modelId="{1CB35888-1E14-4218-AC56-43A56D20C038}" type="presParOf" srcId="{E186B955-F05E-4911-BF14-451AD5DA9AEF}" destId="{50C6F62F-621A-476D-BFEB-C9816F43F868}" srcOrd="0" destOrd="0" presId="urn:microsoft.com/office/officeart/2008/layout/HorizontalMultiLevelHierarchy"/>
    <dgm:cxn modelId="{949A719D-2531-4D50-A1D0-B07A6976CF11}" type="presParOf" srcId="{E186B955-F05E-4911-BF14-451AD5DA9AEF}" destId="{0FEE12A3-719A-4D4A-8C6C-3BCDA43C9C23}" srcOrd="1" destOrd="0" presId="urn:microsoft.com/office/officeart/2008/layout/HorizontalMultiLevelHierarchy"/>
    <dgm:cxn modelId="{48EDF36F-9924-4902-9679-892C4F7D2299}" type="presParOf" srcId="{980C703F-8292-4E78-A65C-69D448D0C416}" destId="{B728EE0E-3B29-4B45-92BC-F5EC30A468DD}" srcOrd="2" destOrd="0" presId="urn:microsoft.com/office/officeart/2008/layout/HorizontalMultiLevelHierarchy"/>
    <dgm:cxn modelId="{F286867E-440A-4190-842A-5B2A3E9FDD5C}" type="presParOf" srcId="{B728EE0E-3B29-4B45-92BC-F5EC30A468DD}" destId="{6BD6DCDB-0EFD-4055-8B81-0035E0F722ED}" srcOrd="0" destOrd="0" presId="urn:microsoft.com/office/officeart/2008/layout/HorizontalMultiLevelHierarchy"/>
    <dgm:cxn modelId="{ED1EC314-55CD-45B6-912A-B2B38B9DCED8}" type="presParOf" srcId="{980C703F-8292-4E78-A65C-69D448D0C416}" destId="{CA48D275-08A9-42A9-B16B-92CA5C2DD944}" srcOrd="3" destOrd="0" presId="urn:microsoft.com/office/officeart/2008/layout/HorizontalMultiLevelHierarchy"/>
    <dgm:cxn modelId="{A93D690F-BD5E-4159-BCB1-08EF1F6E7B79}" type="presParOf" srcId="{CA48D275-08A9-42A9-B16B-92CA5C2DD944}" destId="{03B1828B-3DA6-42D2-98A2-D8F142511CA8}" srcOrd="0" destOrd="0" presId="urn:microsoft.com/office/officeart/2008/layout/HorizontalMultiLevelHierarchy"/>
    <dgm:cxn modelId="{146AA164-4F03-419E-A3D9-8990015D7DD7}" type="presParOf" srcId="{CA48D275-08A9-42A9-B16B-92CA5C2DD944}" destId="{BBF1311F-C891-4539-A002-B3E775F3D48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66FE0B5-08EE-461D-B0AC-D305FD6FFEC3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0C87348-99A8-444F-9F32-61D81E5B6B15}">
      <dgm:prSet phldrT="[Texto]"/>
      <dgm:spPr/>
      <dgm:t>
        <a:bodyPr/>
        <a:lstStyle/>
        <a:p>
          <a:r>
            <a:rPr lang="en-US" dirty="0" err="1"/>
            <a:t>Acessar</a:t>
          </a:r>
          <a:endParaRPr lang="en-US" dirty="0"/>
        </a:p>
      </dgm:t>
    </dgm:pt>
    <dgm:pt modelId="{700EAA71-D9F5-4A8E-AD4F-74B51D73753F}" type="parTrans" cxnId="{5D0C9020-B772-4BE0-9F18-6C9904F53BC0}">
      <dgm:prSet/>
      <dgm:spPr/>
      <dgm:t>
        <a:bodyPr/>
        <a:lstStyle/>
        <a:p>
          <a:endParaRPr lang="en-US"/>
        </a:p>
      </dgm:t>
    </dgm:pt>
    <dgm:pt modelId="{3B9544E9-17C0-4716-931D-D8A8DCCDA2F5}" type="sibTrans" cxnId="{5D0C9020-B772-4BE0-9F18-6C9904F53BC0}">
      <dgm:prSet/>
      <dgm:spPr/>
      <dgm:t>
        <a:bodyPr/>
        <a:lstStyle/>
        <a:p>
          <a:endParaRPr lang="en-US"/>
        </a:p>
      </dgm:t>
    </dgm:pt>
    <dgm:pt modelId="{6CE843FB-DFDA-46A0-A780-17AE94A9021C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/>
            <a:t>https://www.anaconda.com/</a:t>
          </a:r>
          <a:endParaRPr lang="en-US" dirty="0"/>
        </a:p>
      </dgm:t>
    </dgm:pt>
    <dgm:pt modelId="{1E4936A4-1F50-41DC-BB57-B0290F539102}" type="parTrans" cxnId="{4C34FED3-B508-4BC8-AE75-79917E63EA37}">
      <dgm:prSet/>
      <dgm:spPr/>
      <dgm:t>
        <a:bodyPr/>
        <a:lstStyle/>
        <a:p>
          <a:endParaRPr lang="en-US"/>
        </a:p>
      </dgm:t>
    </dgm:pt>
    <dgm:pt modelId="{7B27E1CE-1936-474A-B278-13245E56761C}" type="sibTrans" cxnId="{4C34FED3-B508-4BC8-AE75-79917E63EA37}">
      <dgm:prSet/>
      <dgm:spPr/>
      <dgm:t>
        <a:bodyPr/>
        <a:lstStyle/>
        <a:p>
          <a:endParaRPr lang="en-US"/>
        </a:p>
      </dgm:t>
    </dgm:pt>
    <dgm:pt modelId="{6465CB50-45CF-42EA-91F0-A980673621E0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Clicar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Products</a:t>
          </a:r>
        </a:p>
      </dgm:t>
    </dgm:pt>
    <dgm:pt modelId="{52CEA6E3-0E24-4044-93CF-50C03A1BB00F}" type="parTrans" cxnId="{1A11A51D-6069-43BB-BF08-88AA1D31D71C}">
      <dgm:prSet/>
      <dgm:spPr/>
      <dgm:t>
        <a:bodyPr/>
        <a:lstStyle/>
        <a:p>
          <a:endParaRPr lang="en-US"/>
        </a:p>
      </dgm:t>
    </dgm:pt>
    <dgm:pt modelId="{01B7F596-E19E-49C5-B746-8B202A04386B}" type="sibTrans" cxnId="{1A11A51D-6069-43BB-BF08-88AA1D31D71C}">
      <dgm:prSet/>
      <dgm:spPr/>
      <dgm:t>
        <a:bodyPr/>
        <a:lstStyle/>
        <a:p>
          <a:endParaRPr lang="en-US"/>
        </a:p>
      </dgm:t>
    </dgm:pt>
    <dgm:pt modelId="{581EED11-F08B-4088-9E61-BCDB217AAC9D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Clicar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Download</a:t>
          </a:r>
        </a:p>
      </dgm:t>
    </dgm:pt>
    <dgm:pt modelId="{60887141-0C8C-4C2A-BF35-1242EEBCE541}" type="parTrans" cxnId="{8AAA619F-F11C-4225-A512-55FE1FE91702}">
      <dgm:prSet/>
      <dgm:spPr/>
      <dgm:t>
        <a:bodyPr/>
        <a:lstStyle/>
        <a:p>
          <a:endParaRPr lang="en-US"/>
        </a:p>
      </dgm:t>
    </dgm:pt>
    <dgm:pt modelId="{0DC11E06-14B1-4A7F-9A20-BD5F4409CA55}" type="sibTrans" cxnId="{8AAA619F-F11C-4225-A512-55FE1FE91702}">
      <dgm:prSet/>
      <dgm:spPr/>
      <dgm:t>
        <a:bodyPr/>
        <a:lstStyle/>
        <a:p>
          <a:endParaRPr lang="en-US"/>
        </a:p>
      </dgm:t>
    </dgm:pt>
    <dgm:pt modelId="{BC5FB52F-1FDB-47CF-AB9E-E640DBE76748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Clicar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Individual Edition</a:t>
          </a:r>
        </a:p>
      </dgm:t>
    </dgm:pt>
    <dgm:pt modelId="{D8671A47-9F49-4603-B23E-A2FCE823F453}" type="parTrans" cxnId="{24667753-62A4-4BCC-8B79-DC85D1988EEE}">
      <dgm:prSet/>
      <dgm:spPr/>
      <dgm:t>
        <a:bodyPr/>
        <a:lstStyle/>
        <a:p>
          <a:endParaRPr lang="pt-BR"/>
        </a:p>
      </dgm:t>
    </dgm:pt>
    <dgm:pt modelId="{C4C6EA2F-A9F5-4D47-A08A-FFEB32BED95B}" type="sibTrans" cxnId="{24667753-62A4-4BCC-8B79-DC85D1988EEE}">
      <dgm:prSet/>
      <dgm:spPr/>
      <dgm:t>
        <a:bodyPr/>
        <a:lstStyle/>
        <a:p>
          <a:endParaRPr lang="pt-BR"/>
        </a:p>
      </dgm:t>
    </dgm:pt>
    <dgm:pt modelId="{866E7442-95DE-4990-89D3-0517AC185138}">
      <dgm:prSet phldrT="[Texto]"/>
      <dgm:spPr/>
      <dgm:t>
        <a:bodyPr/>
        <a:lstStyle/>
        <a:p>
          <a:r>
            <a:rPr lang="en-US" dirty="0" err="1"/>
            <a:t>Aguardar</a:t>
          </a:r>
          <a:r>
            <a:rPr lang="en-US" dirty="0"/>
            <a:t> </a:t>
          </a:r>
          <a:r>
            <a:rPr lang="en-US" dirty="0" err="1"/>
            <a:t>Instalação</a:t>
          </a:r>
          <a:endParaRPr lang="en-US" dirty="0"/>
        </a:p>
      </dgm:t>
    </dgm:pt>
    <dgm:pt modelId="{15B65EBA-1AA4-4C1B-8D12-8A7E0A671DE3}" type="parTrans" cxnId="{42196BAA-8E2E-43B0-83F7-514E4897CB31}">
      <dgm:prSet/>
      <dgm:spPr/>
      <dgm:t>
        <a:bodyPr/>
        <a:lstStyle/>
        <a:p>
          <a:endParaRPr lang="pt-BR"/>
        </a:p>
      </dgm:t>
    </dgm:pt>
    <dgm:pt modelId="{8152ACA7-CDAA-4650-B1A6-E02475240B61}" type="sibTrans" cxnId="{42196BAA-8E2E-43B0-83F7-514E4897CB31}">
      <dgm:prSet/>
      <dgm:spPr/>
      <dgm:t>
        <a:bodyPr/>
        <a:lstStyle/>
        <a:p>
          <a:endParaRPr lang="pt-BR"/>
        </a:p>
      </dgm:t>
    </dgm:pt>
    <dgm:pt modelId="{5D98BA9B-F187-4849-A9F2-CA6E2BDCDB47}">
      <dgm:prSet phldrT="[Texto]"/>
      <dgm:spPr/>
      <dgm:t>
        <a:bodyPr/>
        <a:lstStyle/>
        <a:p>
          <a:r>
            <a:rPr lang="en-US" dirty="0" err="1"/>
            <a:t>Clicar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Next </a:t>
          </a:r>
          <a:r>
            <a:rPr lang="en-US" dirty="0" err="1"/>
            <a:t>até</a:t>
          </a:r>
          <a:r>
            <a:rPr lang="en-US" dirty="0"/>
            <a:t> finalizer</a:t>
          </a:r>
        </a:p>
      </dgm:t>
    </dgm:pt>
    <dgm:pt modelId="{738F5961-043A-439E-AD62-86CD68B678E4}" type="parTrans" cxnId="{048A23C5-8BCE-44C3-BE8E-6F38983B6824}">
      <dgm:prSet/>
      <dgm:spPr/>
      <dgm:t>
        <a:bodyPr/>
        <a:lstStyle/>
        <a:p>
          <a:endParaRPr lang="pt-BR"/>
        </a:p>
      </dgm:t>
    </dgm:pt>
    <dgm:pt modelId="{5AAAA1BE-E8B8-4EE2-A9D1-5B2B9CBE1DD3}" type="sibTrans" cxnId="{048A23C5-8BCE-44C3-BE8E-6F38983B6824}">
      <dgm:prSet/>
      <dgm:spPr/>
      <dgm:t>
        <a:bodyPr/>
        <a:lstStyle/>
        <a:p>
          <a:endParaRPr lang="pt-BR"/>
        </a:p>
      </dgm:t>
    </dgm:pt>
    <dgm:pt modelId="{9337A5C1-DB3D-467D-9A45-5371E1B9FA55}">
      <dgm:prSet phldrT="[Texto]"/>
      <dgm:spPr/>
      <dgm:t>
        <a:bodyPr/>
        <a:lstStyle/>
        <a:p>
          <a:r>
            <a:rPr lang="en-US" dirty="0" err="1"/>
            <a:t>Desmarcar</a:t>
          </a:r>
          <a:r>
            <a:rPr lang="en-US" dirty="0"/>
            <a:t> </a:t>
          </a:r>
          <a:r>
            <a:rPr lang="en-US" dirty="0" err="1"/>
            <a:t>opções</a:t>
          </a:r>
          <a:r>
            <a:rPr lang="en-US" dirty="0"/>
            <a:t> e </a:t>
          </a:r>
          <a:r>
            <a:rPr lang="en-US" dirty="0" err="1"/>
            <a:t>Clicar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Finish</a:t>
          </a:r>
        </a:p>
      </dgm:t>
    </dgm:pt>
    <dgm:pt modelId="{0C49E6D1-52CF-48C7-BEF8-862A862BD171}" type="parTrans" cxnId="{0C233AAE-BC43-4C73-9788-E9F6BF2D014B}">
      <dgm:prSet/>
      <dgm:spPr/>
      <dgm:t>
        <a:bodyPr/>
        <a:lstStyle/>
        <a:p>
          <a:endParaRPr lang="pt-BR"/>
        </a:p>
      </dgm:t>
    </dgm:pt>
    <dgm:pt modelId="{BFEBFAD1-32FF-41D1-A56A-8F5E6C1AF7DE}" type="sibTrans" cxnId="{0C233AAE-BC43-4C73-9788-E9F6BF2D014B}">
      <dgm:prSet/>
      <dgm:spPr/>
      <dgm:t>
        <a:bodyPr/>
        <a:lstStyle/>
        <a:p>
          <a:endParaRPr lang="pt-BR"/>
        </a:p>
      </dgm:t>
    </dgm:pt>
    <dgm:pt modelId="{C2268FA0-EAEA-4D31-880D-26C6D6CBE192}" type="pres">
      <dgm:prSet presAssocID="{A66FE0B5-08EE-461D-B0AC-D305FD6FFEC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10D6144-EA37-436E-91BC-87E1F9981905}" type="pres">
      <dgm:prSet presAssocID="{90C87348-99A8-444F-9F32-61D81E5B6B15}" presName="root1" presStyleCnt="0"/>
      <dgm:spPr/>
    </dgm:pt>
    <dgm:pt modelId="{F83CAA0F-739E-44FD-A8DB-DD85B7613BCE}" type="pres">
      <dgm:prSet presAssocID="{90C87348-99A8-444F-9F32-61D81E5B6B15}" presName="LevelOneTextNode" presStyleLbl="node0" presStyleIdx="0" presStyleCnt="1">
        <dgm:presLayoutVars>
          <dgm:chPref val="3"/>
        </dgm:presLayoutVars>
      </dgm:prSet>
      <dgm:spPr/>
    </dgm:pt>
    <dgm:pt modelId="{296DFC4C-E7F3-44C8-A53D-9A411E2C0D27}" type="pres">
      <dgm:prSet presAssocID="{90C87348-99A8-444F-9F32-61D81E5B6B15}" presName="level2hierChild" presStyleCnt="0"/>
      <dgm:spPr/>
    </dgm:pt>
    <dgm:pt modelId="{BB16A107-6B54-4C7E-AD62-05DFADD5C558}" type="pres">
      <dgm:prSet presAssocID="{1E4936A4-1F50-41DC-BB57-B0290F539102}" presName="conn2-1" presStyleLbl="parChTrans1D2" presStyleIdx="0" presStyleCnt="3"/>
      <dgm:spPr/>
    </dgm:pt>
    <dgm:pt modelId="{DC57FCC5-23CB-4013-B0B9-0EBD8E8D53EE}" type="pres">
      <dgm:prSet presAssocID="{1E4936A4-1F50-41DC-BB57-B0290F539102}" presName="connTx" presStyleLbl="parChTrans1D2" presStyleIdx="0" presStyleCnt="3"/>
      <dgm:spPr/>
    </dgm:pt>
    <dgm:pt modelId="{09B351DC-B6D9-4857-914F-07FEDB88A880}" type="pres">
      <dgm:prSet presAssocID="{6CE843FB-DFDA-46A0-A780-17AE94A9021C}" presName="root2" presStyleCnt="0"/>
      <dgm:spPr/>
    </dgm:pt>
    <dgm:pt modelId="{81804948-06C3-4C42-8612-62DF4BFBDFB9}" type="pres">
      <dgm:prSet presAssocID="{6CE843FB-DFDA-46A0-A780-17AE94A9021C}" presName="LevelTwoTextNode" presStyleLbl="node2" presStyleIdx="0" presStyleCnt="3">
        <dgm:presLayoutVars>
          <dgm:chPref val="3"/>
        </dgm:presLayoutVars>
      </dgm:prSet>
      <dgm:spPr/>
    </dgm:pt>
    <dgm:pt modelId="{B6FF9C8D-2428-4591-AFC4-18048365D4CE}" type="pres">
      <dgm:prSet presAssocID="{6CE843FB-DFDA-46A0-A780-17AE94A9021C}" presName="level3hierChild" presStyleCnt="0"/>
      <dgm:spPr/>
    </dgm:pt>
    <dgm:pt modelId="{BE12AB3B-CC15-4CD4-8CC2-B2022255B75E}" type="pres">
      <dgm:prSet presAssocID="{52CEA6E3-0E24-4044-93CF-50C03A1BB00F}" presName="conn2-1" presStyleLbl="parChTrans1D2" presStyleIdx="1" presStyleCnt="3"/>
      <dgm:spPr/>
    </dgm:pt>
    <dgm:pt modelId="{7036EBEC-D527-40F3-A910-35595DA95343}" type="pres">
      <dgm:prSet presAssocID="{52CEA6E3-0E24-4044-93CF-50C03A1BB00F}" presName="connTx" presStyleLbl="parChTrans1D2" presStyleIdx="1" presStyleCnt="3"/>
      <dgm:spPr/>
    </dgm:pt>
    <dgm:pt modelId="{4507EE5E-70FC-4C24-92B4-78EA776D317E}" type="pres">
      <dgm:prSet presAssocID="{6465CB50-45CF-42EA-91F0-A980673621E0}" presName="root2" presStyleCnt="0"/>
      <dgm:spPr/>
    </dgm:pt>
    <dgm:pt modelId="{B99E2CA9-A7AC-4F06-97BD-B4DCDFE4E838}" type="pres">
      <dgm:prSet presAssocID="{6465CB50-45CF-42EA-91F0-A980673621E0}" presName="LevelTwoTextNode" presStyleLbl="node2" presStyleIdx="1" presStyleCnt="3">
        <dgm:presLayoutVars>
          <dgm:chPref val="3"/>
        </dgm:presLayoutVars>
      </dgm:prSet>
      <dgm:spPr/>
    </dgm:pt>
    <dgm:pt modelId="{109C3CF7-6DDE-466E-BAC5-67E0BE12AF10}" type="pres">
      <dgm:prSet presAssocID="{6465CB50-45CF-42EA-91F0-A980673621E0}" presName="level3hierChild" presStyleCnt="0"/>
      <dgm:spPr/>
    </dgm:pt>
    <dgm:pt modelId="{F67F53DF-9BDE-48D4-BDAF-13ACC69BBCE9}" type="pres">
      <dgm:prSet presAssocID="{D8671A47-9F49-4603-B23E-A2FCE823F453}" presName="conn2-1" presStyleLbl="parChTrans1D2" presStyleIdx="2" presStyleCnt="3"/>
      <dgm:spPr/>
    </dgm:pt>
    <dgm:pt modelId="{0A3F3BC4-20AA-49B6-B8FE-1AB5BBFBCC50}" type="pres">
      <dgm:prSet presAssocID="{D8671A47-9F49-4603-B23E-A2FCE823F453}" presName="connTx" presStyleLbl="parChTrans1D2" presStyleIdx="2" presStyleCnt="3"/>
      <dgm:spPr/>
    </dgm:pt>
    <dgm:pt modelId="{06C5DC5D-821E-46E7-947A-27860839806C}" type="pres">
      <dgm:prSet presAssocID="{BC5FB52F-1FDB-47CF-AB9E-E640DBE76748}" presName="root2" presStyleCnt="0"/>
      <dgm:spPr/>
    </dgm:pt>
    <dgm:pt modelId="{284DF3E1-E5CD-4DF4-8FC2-5F34194110E3}" type="pres">
      <dgm:prSet presAssocID="{BC5FB52F-1FDB-47CF-AB9E-E640DBE76748}" presName="LevelTwoTextNode" presStyleLbl="node2" presStyleIdx="2" presStyleCnt="3">
        <dgm:presLayoutVars>
          <dgm:chPref val="3"/>
        </dgm:presLayoutVars>
      </dgm:prSet>
      <dgm:spPr/>
    </dgm:pt>
    <dgm:pt modelId="{5FBA656C-961B-4E8F-90FB-64BFE88866CD}" type="pres">
      <dgm:prSet presAssocID="{BC5FB52F-1FDB-47CF-AB9E-E640DBE76748}" presName="level3hierChild" presStyleCnt="0"/>
      <dgm:spPr/>
    </dgm:pt>
    <dgm:pt modelId="{6B31F987-640E-421D-9784-234190E01E2A}" type="pres">
      <dgm:prSet presAssocID="{60887141-0C8C-4C2A-BF35-1242EEBCE541}" presName="conn2-1" presStyleLbl="parChTrans1D3" presStyleIdx="0" presStyleCnt="1"/>
      <dgm:spPr/>
    </dgm:pt>
    <dgm:pt modelId="{5A4D76C0-28EA-4DA8-860C-1718DEA56E01}" type="pres">
      <dgm:prSet presAssocID="{60887141-0C8C-4C2A-BF35-1242EEBCE541}" presName="connTx" presStyleLbl="parChTrans1D3" presStyleIdx="0" presStyleCnt="1"/>
      <dgm:spPr/>
    </dgm:pt>
    <dgm:pt modelId="{054016AC-2E6C-499D-8D0E-6393DC974A0B}" type="pres">
      <dgm:prSet presAssocID="{581EED11-F08B-4088-9E61-BCDB217AAC9D}" presName="root2" presStyleCnt="0"/>
      <dgm:spPr/>
    </dgm:pt>
    <dgm:pt modelId="{6809C10F-2A56-45C1-81CD-2229F49BA585}" type="pres">
      <dgm:prSet presAssocID="{581EED11-F08B-4088-9E61-BCDB217AAC9D}" presName="LevelTwoTextNode" presStyleLbl="node3" presStyleIdx="0" presStyleCnt="1">
        <dgm:presLayoutVars>
          <dgm:chPref val="3"/>
        </dgm:presLayoutVars>
      </dgm:prSet>
      <dgm:spPr/>
    </dgm:pt>
    <dgm:pt modelId="{980C703F-8292-4E78-A65C-69D448D0C416}" type="pres">
      <dgm:prSet presAssocID="{581EED11-F08B-4088-9E61-BCDB217AAC9D}" presName="level3hierChild" presStyleCnt="0"/>
      <dgm:spPr/>
    </dgm:pt>
    <dgm:pt modelId="{141F36AB-C4AA-4570-94BB-76FDB92123EA}" type="pres">
      <dgm:prSet presAssocID="{15B65EBA-1AA4-4C1B-8D12-8A7E0A671DE3}" presName="conn2-1" presStyleLbl="parChTrans1D4" presStyleIdx="0" presStyleCnt="3"/>
      <dgm:spPr/>
    </dgm:pt>
    <dgm:pt modelId="{489CD8D3-DF54-418F-8959-8B37468C356B}" type="pres">
      <dgm:prSet presAssocID="{15B65EBA-1AA4-4C1B-8D12-8A7E0A671DE3}" presName="connTx" presStyleLbl="parChTrans1D4" presStyleIdx="0" presStyleCnt="3"/>
      <dgm:spPr/>
    </dgm:pt>
    <dgm:pt modelId="{E186B955-F05E-4911-BF14-451AD5DA9AEF}" type="pres">
      <dgm:prSet presAssocID="{866E7442-95DE-4990-89D3-0517AC185138}" presName="root2" presStyleCnt="0"/>
      <dgm:spPr/>
    </dgm:pt>
    <dgm:pt modelId="{50C6F62F-621A-476D-BFEB-C9816F43F868}" type="pres">
      <dgm:prSet presAssocID="{866E7442-95DE-4990-89D3-0517AC185138}" presName="LevelTwoTextNode" presStyleLbl="node4" presStyleIdx="0" presStyleCnt="3">
        <dgm:presLayoutVars>
          <dgm:chPref val="3"/>
        </dgm:presLayoutVars>
      </dgm:prSet>
      <dgm:spPr/>
    </dgm:pt>
    <dgm:pt modelId="{0FEE12A3-719A-4D4A-8C6C-3BCDA43C9C23}" type="pres">
      <dgm:prSet presAssocID="{866E7442-95DE-4990-89D3-0517AC185138}" presName="level3hierChild" presStyleCnt="0"/>
      <dgm:spPr/>
    </dgm:pt>
    <dgm:pt modelId="{B728EE0E-3B29-4B45-92BC-F5EC30A468DD}" type="pres">
      <dgm:prSet presAssocID="{738F5961-043A-439E-AD62-86CD68B678E4}" presName="conn2-1" presStyleLbl="parChTrans1D4" presStyleIdx="1" presStyleCnt="3"/>
      <dgm:spPr/>
    </dgm:pt>
    <dgm:pt modelId="{6BD6DCDB-0EFD-4055-8B81-0035E0F722ED}" type="pres">
      <dgm:prSet presAssocID="{738F5961-043A-439E-AD62-86CD68B678E4}" presName="connTx" presStyleLbl="parChTrans1D4" presStyleIdx="1" presStyleCnt="3"/>
      <dgm:spPr/>
    </dgm:pt>
    <dgm:pt modelId="{CA48D275-08A9-42A9-B16B-92CA5C2DD944}" type="pres">
      <dgm:prSet presAssocID="{5D98BA9B-F187-4849-A9F2-CA6E2BDCDB47}" presName="root2" presStyleCnt="0"/>
      <dgm:spPr/>
    </dgm:pt>
    <dgm:pt modelId="{03B1828B-3DA6-42D2-98A2-D8F142511CA8}" type="pres">
      <dgm:prSet presAssocID="{5D98BA9B-F187-4849-A9F2-CA6E2BDCDB47}" presName="LevelTwoTextNode" presStyleLbl="node4" presStyleIdx="1" presStyleCnt="3">
        <dgm:presLayoutVars>
          <dgm:chPref val="3"/>
        </dgm:presLayoutVars>
      </dgm:prSet>
      <dgm:spPr/>
    </dgm:pt>
    <dgm:pt modelId="{BBF1311F-C891-4539-A002-B3E775F3D486}" type="pres">
      <dgm:prSet presAssocID="{5D98BA9B-F187-4849-A9F2-CA6E2BDCDB47}" presName="level3hierChild" presStyleCnt="0"/>
      <dgm:spPr/>
    </dgm:pt>
    <dgm:pt modelId="{B227F5C7-196E-472E-92AF-3CEDA182EFE4}" type="pres">
      <dgm:prSet presAssocID="{0C49E6D1-52CF-48C7-BEF8-862A862BD171}" presName="conn2-1" presStyleLbl="parChTrans1D4" presStyleIdx="2" presStyleCnt="3"/>
      <dgm:spPr/>
    </dgm:pt>
    <dgm:pt modelId="{8223492D-5491-4E75-B0C4-C84A057A6D82}" type="pres">
      <dgm:prSet presAssocID="{0C49E6D1-52CF-48C7-BEF8-862A862BD171}" presName="connTx" presStyleLbl="parChTrans1D4" presStyleIdx="2" presStyleCnt="3"/>
      <dgm:spPr/>
    </dgm:pt>
    <dgm:pt modelId="{B3F311C2-BBC2-46C8-89AC-0F99BF54AA0F}" type="pres">
      <dgm:prSet presAssocID="{9337A5C1-DB3D-467D-9A45-5371E1B9FA55}" presName="root2" presStyleCnt="0"/>
      <dgm:spPr/>
    </dgm:pt>
    <dgm:pt modelId="{8C7C4EDD-437B-4992-8234-4925810FBD9A}" type="pres">
      <dgm:prSet presAssocID="{9337A5C1-DB3D-467D-9A45-5371E1B9FA55}" presName="LevelTwoTextNode" presStyleLbl="node4" presStyleIdx="2" presStyleCnt="3">
        <dgm:presLayoutVars>
          <dgm:chPref val="3"/>
        </dgm:presLayoutVars>
      </dgm:prSet>
      <dgm:spPr/>
    </dgm:pt>
    <dgm:pt modelId="{97EDACED-15A9-494F-8882-9CEA1BD8C85F}" type="pres">
      <dgm:prSet presAssocID="{9337A5C1-DB3D-467D-9A45-5371E1B9FA55}" presName="level3hierChild" presStyleCnt="0"/>
      <dgm:spPr/>
    </dgm:pt>
  </dgm:ptLst>
  <dgm:cxnLst>
    <dgm:cxn modelId="{E435A201-8895-41D4-A905-95A9145CE92F}" type="presOf" srcId="{A66FE0B5-08EE-461D-B0AC-D305FD6FFEC3}" destId="{C2268FA0-EAEA-4D31-880D-26C6D6CBE192}" srcOrd="0" destOrd="0" presId="urn:microsoft.com/office/officeart/2008/layout/HorizontalMultiLevelHierarchy"/>
    <dgm:cxn modelId="{A6C70F09-4E70-4095-B8C3-DCC3C466A173}" type="presOf" srcId="{0C49E6D1-52CF-48C7-BEF8-862A862BD171}" destId="{8223492D-5491-4E75-B0C4-C84A057A6D82}" srcOrd="1" destOrd="0" presId="urn:microsoft.com/office/officeart/2008/layout/HorizontalMultiLevelHierarchy"/>
    <dgm:cxn modelId="{0E9BDA19-A188-465D-82EC-61032DEA361F}" type="presOf" srcId="{15B65EBA-1AA4-4C1B-8D12-8A7E0A671DE3}" destId="{489CD8D3-DF54-418F-8959-8B37468C356B}" srcOrd="1" destOrd="0" presId="urn:microsoft.com/office/officeart/2008/layout/HorizontalMultiLevelHierarchy"/>
    <dgm:cxn modelId="{B15EC31A-4ED1-454E-AF6F-12ECD6BD7ED3}" type="presOf" srcId="{581EED11-F08B-4088-9E61-BCDB217AAC9D}" destId="{6809C10F-2A56-45C1-81CD-2229F49BA585}" srcOrd="0" destOrd="0" presId="urn:microsoft.com/office/officeart/2008/layout/HorizontalMultiLevelHierarchy"/>
    <dgm:cxn modelId="{1A11A51D-6069-43BB-BF08-88AA1D31D71C}" srcId="{90C87348-99A8-444F-9F32-61D81E5B6B15}" destId="{6465CB50-45CF-42EA-91F0-A980673621E0}" srcOrd="1" destOrd="0" parTransId="{52CEA6E3-0E24-4044-93CF-50C03A1BB00F}" sibTransId="{01B7F596-E19E-49C5-B746-8B202A04386B}"/>
    <dgm:cxn modelId="{5D0C9020-B772-4BE0-9F18-6C9904F53BC0}" srcId="{A66FE0B5-08EE-461D-B0AC-D305FD6FFEC3}" destId="{90C87348-99A8-444F-9F32-61D81E5B6B15}" srcOrd="0" destOrd="0" parTransId="{700EAA71-D9F5-4A8E-AD4F-74B51D73753F}" sibTransId="{3B9544E9-17C0-4716-931D-D8A8DCCDA2F5}"/>
    <dgm:cxn modelId="{A5CC8F23-B438-48C9-9A99-B4BEA12A2EE4}" type="presOf" srcId="{6CE843FB-DFDA-46A0-A780-17AE94A9021C}" destId="{81804948-06C3-4C42-8612-62DF4BFBDFB9}" srcOrd="0" destOrd="0" presId="urn:microsoft.com/office/officeart/2008/layout/HorizontalMultiLevelHierarchy"/>
    <dgm:cxn modelId="{6633E130-11F1-478B-8458-5ACBE0378BA3}" type="presOf" srcId="{738F5961-043A-439E-AD62-86CD68B678E4}" destId="{B728EE0E-3B29-4B45-92BC-F5EC30A468DD}" srcOrd="0" destOrd="0" presId="urn:microsoft.com/office/officeart/2008/layout/HorizontalMultiLevelHierarchy"/>
    <dgm:cxn modelId="{CAC27840-A62A-4C01-A3BE-F23D59594A2F}" type="presOf" srcId="{866E7442-95DE-4990-89D3-0517AC185138}" destId="{50C6F62F-621A-476D-BFEB-C9816F43F868}" srcOrd="0" destOrd="0" presId="urn:microsoft.com/office/officeart/2008/layout/HorizontalMultiLevelHierarchy"/>
    <dgm:cxn modelId="{31901C60-76A2-4329-81DF-DAC9664BE461}" type="presOf" srcId="{52CEA6E3-0E24-4044-93CF-50C03A1BB00F}" destId="{BE12AB3B-CC15-4CD4-8CC2-B2022255B75E}" srcOrd="0" destOrd="0" presId="urn:microsoft.com/office/officeart/2008/layout/HorizontalMultiLevelHierarchy"/>
    <dgm:cxn modelId="{2C545B63-E409-4D30-AA31-5C53079303CC}" type="presOf" srcId="{15B65EBA-1AA4-4C1B-8D12-8A7E0A671DE3}" destId="{141F36AB-C4AA-4570-94BB-76FDB92123EA}" srcOrd="0" destOrd="0" presId="urn:microsoft.com/office/officeart/2008/layout/HorizontalMultiLevelHierarchy"/>
    <dgm:cxn modelId="{49C2BE68-513A-4317-85E3-1DD4C0E8A9D2}" type="presOf" srcId="{1E4936A4-1F50-41DC-BB57-B0290F539102}" destId="{BB16A107-6B54-4C7E-AD62-05DFADD5C558}" srcOrd="0" destOrd="0" presId="urn:microsoft.com/office/officeart/2008/layout/HorizontalMultiLevelHierarchy"/>
    <dgm:cxn modelId="{85BD106B-D81A-48DB-A87E-98DF10246990}" type="presOf" srcId="{D8671A47-9F49-4603-B23E-A2FCE823F453}" destId="{F67F53DF-9BDE-48D4-BDAF-13ACC69BBCE9}" srcOrd="0" destOrd="0" presId="urn:microsoft.com/office/officeart/2008/layout/HorizontalMultiLevelHierarchy"/>
    <dgm:cxn modelId="{AF52D26B-AE10-48BB-BC3B-04B2DFC1C58C}" type="presOf" srcId="{0C49E6D1-52CF-48C7-BEF8-862A862BD171}" destId="{B227F5C7-196E-472E-92AF-3CEDA182EFE4}" srcOrd="0" destOrd="0" presId="urn:microsoft.com/office/officeart/2008/layout/HorizontalMultiLevelHierarchy"/>
    <dgm:cxn modelId="{82AEAC50-C812-4F8C-BC70-7CEEEC99672B}" type="presOf" srcId="{60887141-0C8C-4C2A-BF35-1242EEBCE541}" destId="{5A4D76C0-28EA-4DA8-860C-1718DEA56E01}" srcOrd="1" destOrd="0" presId="urn:microsoft.com/office/officeart/2008/layout/HorizontalMultiLevelHierarchy"/>
    <dgm:cxn modelId="{E4CB0F53-E5BC-482F-8406-EC5DAC12A828}" type="presOf" srcId="{D8671A47-9F49-4603-B23E-A2FCE823F453}" destId="{0A3F3BC4-20AA-49B6-B8FE-1AB5BBFBCC50}" srcOrd="1" destOrd="0" presId="urn:microsoft.com/office/officeart/2008/layout/HorizontalMultiLevelHierarchy"/>
    <dgm:cxn modelId="{24667753-62A4-4BCC-8B79-DC85D1988EEE}" srcId="{90C87348-99A8-444F-9F32-61D81E5B6B15}" destId="{BC5FB52F-1FDB-47CF-AB9E-E640DBE76748}" srcOrd="2" destOrd="0" parTransId="{D8671A47-9F49-4603-B23E-A2FCE823F453}" sibTransId="{C4C6EA2F-A9F5-4D47-A08A-FFEB32BED95B}"/>
    <dgm:cxn modelId="{BE8C4357-9D29-422E-8429-05A164A51CB6}" type="presOf" srcId="{90C87348-99A8-444F-9F32-61D81E5B6B15}" destId="{F83CAA0F-739E-44FD-A8DB-DD85B7613BCE}" srcOrd="0" destOrd="0" presId="urn:microsoft.com/office/officeart/2008/layout/HorizontalMultiLevelHierarchy"/>
    <dgm:cxn modelId="{02216B7D-9047-4DDA-88C4-E0DA090664D8}" type="presOf" srcId="{738F5961-043A-439E-AD62-86CD68B678E4}" destId="{6BD6DCDB-0EFD-4055-8B81-0035E0F722ED}" srcOrd="1" destOrd="0" presId="urn:microsoft.com/office/officeart/2008/layout/HorizontalMultiLevelHierarchy"/>
    <dgm:cxn modelId="{2C661F82-D8EB-481B-9BA4-2EB63922BD11}" type="presOf" srcId="{9337A5C1-DB3D-467D-9A45-5371E1B9FA55}" destId="{8C7C4EDD-437B-4992-8234-4925810FBD9A}" srcOrd="0" destOrd="0" presId="urn:microsoft.com/office/officeart/2008/layout/HorizontalMultiLevelHierarchy"/>
    <dgm:cxn modelId="{8AAA619F-F11C-4225-A512-55FE1FE91702}" srcId="{BC5FB52F-1FDB-47CF-AB9E-E640DBE76748}" destId="{581EED11-F08B-4088-9E61-BCDB217AAC9D}" srcOrd="0" destOrd="0" parTransId="{60887141-0C8C-4C2A-BF35-1242EEBCE541}" sibTransId="{0DC11E06-14B1-4A7F-9A20-BD5F4409CA55}"/>
    <dgm:cxn modelId="{42196BAA-8E2E-43B0-83F7-514E4897CB31}" srcId="{581EED11-F08B-4088-9E61-BCDB217AAC9D}" destId="{866E7442-95DE-4990-89D3-0517AC185138}" srcOrd="0" destOrd="0" parTransId="{15B65EBA-1AA4-4C1B-8D12-8A7E0A671DE3}" sibTransId="{8152ACA7-CDAA-4650-B1A6-E02475240B61}"/>
    <dgm:cxn modelId="{A415FFAA-D85F-4EAC-AB6C-DE25C16F328F}" type="presOf" srcId="{1E4936A4-1F50-41DC-BB57-B0290F539102}" destId="{DC57FCC5-23CB-4013-B0B9-0EBD8E8D53EE}" srcOrd="1" destOrd="0" presId="urn:microsoft.com/office/officeart/2008/layout/HorizontalMultiLevelHierarchy"/>
    <dgm:cxn modelId="{383C7CAD-7A58-4A75-8897-682AE2B23D66}" type="presOf" srcId="{BC5FB52F-1FDB-47CF-AB9E-E640DBE76748}" destId="{284DF3E1-E5CD-4DF4-8FC2-5F34194110E3}" srcOrd="0" destOrd="0" presId="urn:microsoft.com/office/officeart/2008/layout/HorizontalMultiLevelHierarchy"/>
    <dgm:cxn modelId="{0C233AAE-BC43-4C73-9788-E9F6BF2D014B}" srcId="{581EED11-F08B-4088-9E61-BCDB217AAC9D}" destId="{9337A5C1-DB3D-467D-9A45-5371E1B9FA55}" srcOrd="2" destOrd="0" parTransId="{0C49E6D1-52CF-48C7-BEF8-862A862BD171}" sibTransId="{BFEBFAD1-32FF-41D1-A56A-8F5E6C1AF7DE}"/>
    <dgm:cxn modelId="{3C2945B9-4D7F-4858-A735-BEF4EB84E32A}" type="presOf" srcId="{5D98BA9B-F187-4849-A9F2-CA6E2BDCDB47}" destId="{03B1828B-3DA6-42D2-98A2-D8F142511CA8}" srcOrd="0" destOrd="0" presId="urn:microsoft.com/office/officeart/2008/layout/HorizontalMultiLevelHierarchy"/>
    <dgm:cxn modelId="{048A23C5-8BCE-44C3-BE8E-6F38983B6824}" srcId="{581EED11-F08B-4088-9E61-BCDB217AAC9D}" destId="{5D98BA9B-F187-4849-A9F2-CA6E2BDCDB47}" srcOrd="1" destOrd="0" parTransId="{738F5961-043A-439E-AD62-86CD68B678E4}" sibTransId="{5AAAA1BE-E8B8-4EE2-A9D1-5B2B9CBE1DD3}"/>
    <dgm:cxn modelId="{4C34FED3-B508-4BC8-AE75-79917E63EA37}" srcId="{90C87348-99A8-444F-9F32-61D81E5B6B15}" destId="{6CE843FB-DFDA-46A0-A780-17AE94A9021C}" srcOrd="0" destOrd="0" parTransId="{1E4936A4-1F50-41DC-BB57-B0290F539102}" sibTransId="{7B27E1CE-1936-474A-B278-13245E56761C}"/>
    <dgm:cxn modelId="{29F199F5-2461-4841-9503-F99CA5B6BFEA}" type="presOf" srcId="{60887141-0C8C-4C2A-BF35-1242EEBCE541}" destId="{6B31F987-640E-421D-9784-234190E01E2A}" srcOrd="0" destOrd="0" presId="urn:microsoft.com/office/officeart/2008/layout/HorizontalMultiLevelHierarchy"/>
    <dgm:cxn modelId="{3FA0B1F5-A8F2-4D96-A55A-3D4E0FD144C4}" type="presOf" srcId="{6465CB50-45CF-42EA-91F0-A980673621E0}" destId="{B99E2CA9-A7AC-4F06-97BD-B4DCDFE4E838}" srcOrd="0" destOrd="0" presId="urn:microsoft.com/office/officeart/2008/layout/HorizontalMultiLevelHierarchy"/>
    <dgm:cxn modelId="{B3DD37FD-8ABE-4276-9DB1-E986AEAD6DB7}" type="presOf" srcId="{52CEA6E3-0E24-4044-93CF-50C03A1BB00F}" destId="{7036EBEC-D527-40F3-A910-35595DA95343}" srcOrd="1" destOrd="0" presId="urn:microsoft.com/office/officeart/2008/layout/HorizontalMultiLevelHierarchy"/>
    <dgm:cxn modelId="{504E0C45-8630-4A49-85F0-8D04A8F466C1}" type="presParOf" srcId="{C2268FA0-EAEA-4D31-880D-26C6D6CBE192}" destId="{F10D6144-EA37-436E-91BC-87E1F9981905}" srcOrd="0" destOrd="0" presId="urn:microsoft.com/office/officeart/2008/layout/HorizontalMultiLevelHierarchy"/>
    <dgm:cxn modelId="{D5317DEF-81BB-469B-BE9E-96F7E0BB2DB3}" type="presParOf" srcId="{F10D6144-EA37-436E-91BC-87E1F9981905}" destId="{F83CAA0F-739E-44FD-A8DB-DD85B7613BCE}" srcOrd="0" destOrd="0" presId="urn:microsoft.com/office/officeart/2008/layout/HorizontalMultiLevelHierarchy"/>
    <dgm:cxn modelId="{86112C2F-986C-4FA7-A66E-0E2EA9439F4E}" type="presParOf" srcId="{F10D6144-EA37-436E-91BC-87E1F9981905}" destId="{296DFC4C-E7F3-44C8-A53D-9A411E2C0D27}" srcOrd="1" destOrd="0" presId="urn:microsoft.com/office/officeart/2008/layout/HorizontalMultiLevelHierarchy"/>
    <dgm:cxn modelId="{14DE691E-41CB-45C2-BB39-E9A7BC98630F}" type="presParOf" srcId="{296DFC4C-E7F3-44C8-A53D-9A411E2C0D27}" destId="{BB16A107-6B54-4C7E-AD62-05DFADD5C558}" srcOrd="0" destOrd="0" presId="urn:microsoft.com/office/officeart/2008/layout/HorizontalMultiLevelHierarchy"/>
    <dgm:cxn modelId="{633515E7-33E1-48CF-AE1D-6780630C9B37}" type="presParOf" srcId="{BB16A107-6B54-4C7E-AD62-05DFADD5C558}" destId="{DC57FCC5-23CB-4013-B0B9-0EBD8E8D53EE}" srcOrd="0" destOrd="0" presId="urn:microsoft.com/office/officeart/2008/layout/HorizontalMultiLevelHierarchy"/>
    <dgm:cxn modelId="{8F7F4561-A178-4308-8450-C49EC439FC6F}" type="presParOf" srcId="{296DFC4C-E7F3-44C8-A53D-9A411E2C0D27}" destId="{09B351DC-B6D9-4857-914F-07FEDB88A880}" srcOrd="1" destOrd="0" presId="urn:microsoft.com/office/officeart/2008/layout/HorizontalMultiLevelHierarchy"/>
    <dgm:cxn modelId="{6F3CF39A-E056-4FB1-A752-B478799B17CF}" type="presParOf" srcId="{09B351DC-B6D9-4857-914F-07FEDB88A880}" destId="{81804948-06C3-4C42-8612-62DF4BFBDFB9}" srcOrd="0" destOrd="0" presId="urn:microsoft.com/office/officeart/2008/layout/HorizontalMultiLevelHierarchy"/>
    <dgm:cxn modelId="{1AA48F50-B123-4D9F-A657-D4F69D6B640C}" type="presParOf" srcId="{09B351DC-B6D9-4857-914F-07FEDB88A880}" destId="{B6FF9C8D-2428-4591-AFC4-18048365D4CE}" srcOrd="1" destOrd="0" presId="urn:microsoft.com/office/officeart/2008/layout/HorizontalMultiLevelHierarchy"/>
    <dgm:cxn modelId="{04C8F8D3-7A76-4050-81FB-512817DCA538}" type="presParOf" srcId="{296DFC4C-E7F3-44C8-A53D-9A411E2C0D27}" destId="{BE12AB3B-CC15-4CD4-8CC2-B2022255B75E}" srcOrd="2" destOrd="0" presId="urn:microsoft.com/office/officeart/2008/layout/HorizontalMultiLevelHierarchy"/>
    <dgm:cxn modelId="{575A5F17-45F0-4ADB-92CF-69885107BB84}" type="presParOf" srcId="{BE12AB3B-CC15-4CD4-8CC2-B2022255B75E}" destId="{7036EBEC-D527-40F3-A910-35595DA95343}" srcOrd="0" destOrd="0" presId="urn:microsoft.com/office/officeart/2008/layout/HorizontalMultiLevelHierarchy"/>
    <dgm:cxn modelId="{28CD12A2-6C1F-41BD-B8D8-B563A9F0363A}" type="presParOf" srcId="{296DFC4C-E7F3-44C8-A53D-9A411E2C0D27}" destId="{4507EE5E-70FC-4C24-92B4-78EA776D317E}" srcOrd="3" destOrd="0" presId="urn:microsoft.com/office/officeart/2008/layout/HorizontalMultiLevelHierarchy"/>
    <dgm:cxn modelId="{A5A4D341-06B4-42A7-B54D-B751B9B21766}" type="presParOf" srcId="{4507EE5E-70FC-4C24-92B4-78EA776D317E}" destId="{B99E2CA9-A7AC-4F06-97BD-B4DCDFE4E838}" srcOrd="0" destOrd="0" presId="urn:microsoft.com/office/officeart/2008/layout/HorizontalMultiLevelHierarchy"/>
    <dgm:cxn modelId="{F27AED58-D8EF-46DA-997F-095601657C24}" type="presParOf" srcId="{4507EE5E-70FC-4C24-92B4-78EA776D317E}" destId="{109C3CF7-6DDE-466E-BAC5-67E0BE12AF10}" srcOrd="1" destOrd="0" presId="urn:microsoft.com/office/officeart/2008/layout/HorizontalMultiLevelHierarchy"/>
    <dgm:cxn modelId="{95CC4929-8711-4C44-879C-35B9B0C8672D}" type="presParOf" srcId="{296DFC4C-E7F3-44C8-A53D-9A411E2C0D27}" destId="{F67F53DF-9BDE-48D4-BDAF-13ACC69BBCE9}" srcOrd="4" destOrd="0" presId="urn:microsoft.com/office/officeart/2008/layout/HorizontalMultiLevelHierarchy"/>
    <dgm:cxn modelId="{DE970212-52E2-4230-9E8B-BBD8B0129205}" type="presParOf" srcId="{F67F53DF-9BDE-48D4-BDAF-13ACC69BBCE9}" destId="{0A3F3BC4-20AA-49B6-B8FE-1AB5BBFBCC50}" srcOrd="0" destOrd="0" presId="urn:microsoft.com/office/officeart/2008/layout/HorizontalMultiLevelHierarchy"/>
    <dgm:cxn modelId="{1FB8C1F4-050C-489A-AB44-148EA578C29F}" type="presParOf" srcId="{296DFC4C-E7F3-44C8-A53D-9A411E2C0D27}" destId="{06C5DC5D-821E-46E7-947A-27860839806C}" srcOrd="5" destOrd="0" presId="urn:microsoft.com/office/officeart/2008/layout/HorizontalMultiLevelHierarchy"/>
    <dgm:cxn modelId="{FC86AE6C-4D59-45F6-821D-83116CC26DB6}" type="presParOf" srcId="{06C5DC5D-821E-46E7-947A-27860839806C}" destId="{284DF3E1-E5CD-4DF4-8FC2-5F34194110E3}" srcOrd="0" destOrd="0" presId="urn:microsoft.com/office/officeart/2008/layout/HorizontalMultiLevelHierarchy"/>
    <dgm:cxn modelId="{826C70E9-0D1C-4B11-AA4F-32CA2568D494}" type="presParOf" srcId="{06C5DC5D-821E-46E7-947A-27860839806C}" destId="{5FBA656C-961B-4E8F-90FB-64BFE88866CD}" srcOrd="1" destOrd="0" presId="urn:microsoft.com/office/officeart/2008/layout/HorizontalMultiLevelHierarchy"/>
    <dgm:cxn modelId="{E9EF33E9-7117-4B93-A59F-859A19636BF4}" type="presParOf" srcId="{5FBA656C-961B-4E8F-90FB-64BFE88866CD}" destId="{6B31F987-640E-421D-9784-234190E01E2A}" srcOrd="0" destOrd="0" presId="urn:microsoft.com/office/officeart/2008/layout/HorizontalMultiLevelHierarchy"/>
    <dgm:cxn modelId="{787EF1C6-29FE-43D6-9A97-79C1C36606AC}" type="presParOf" srcId="{6B31F987-640E-421D-9784-234190E01E2A}" destId="{5A4D76C0-28EA-4DA8-860C-1718DEA56E01}" srcOrd="0" destOrd="0" presId="urn:microsoft.com/office/officeart/2008/layout/HorizontalMultiLevelHierarchy"/>
    <dgm:cxn modelId="{866D8865-7C2C-41E9-8673-DE1128683999}" type="presParOf" srcId="{5FBA656C-961B-4E8F-90FB-64BFE88866CD}" destId="{054016AC-2E6C-499D-8D0E-6393DC974A0B}" srcOrd="1" destOrd="0" presId="urn:microsoft.com/office/officeart/2008/layout/HorizontalMultiLevelHierarchy"/>
    <dgm:cxn modelId="{E3D3CA05-170F-4BD7-9DCC-2C4C9F6966D1}" type="presParOf" srcId="{054016AC-2E6C-499D-8D0E-6393DC974A0B}" destId="{6809C10F-2A56-45C1-81CD-2229F49BA585}" srcOrd="0" destOrd="0" presId="urn:microsoft.com/office/officeart/2008/layout/HorizontalMultiLevelHierarchy"/>
    <dgm:cxn modelId="{8DD2714C-EBEA-4485-84B1-178A623E3CD7}" type="presParOf" srcId="{054016AC-2E6C-499D-8D0E-6393DC974A0B}" destId="{980C703F-8292-4E78-A65C-69D448D0C416}" srcOrd="1" destOrd="0" presId="urn:microsoft.com/office/officeart/2008/layout/HorizontalMultiLevelHierarchy"/>
    <dgm:cxn modelId="{ED3110ED-5547-4A2E-9515-0D9916128328}" type="presParOf" srcId="{980C703F-8292-4E78-A65C-69D448D0C416}" destId="{141F36AB-C4AA-4570-94BB-76FDB92123EA}" srcOrd="0" destOrd="0" presId="urn:microsoft.com/office/officeart/2008/layout/HorizontalMultiLevelHierarchy"/>
    <dgm:cxn modelId="{07A6B692-6F4F-4531-A608-BBEE9ACBA8F3}" type="presParOf" srcId="{141F36AB-C4AA-4570-94BB-76FDB92123EA}" destId="{489CD8D3-DF54-418F-8959-8B37468C356B}" srcOrd="0" destOrd="0" presId="urn:microsoft.com/office/officeart/2008/layout/HorizontalMultiLevelHierarchy"/>
    <dgm:cxn modelId="{327F516A-FE9E-40D2-B1A6-E81579B76930}" type="presParOf" srcId="{980C703F-8292-4E78-A65C-69D448D0C416}" destId="{E186B955-F05E-4911-BF14-451AD5DA9AEF}" srcOrd="1" destOrd="0" presId="urn:microsoft.com/office/officeart/2008/layout/HorizontalMultiLevelHierarchy"/>
    <dgm:cxn modelId="{1CB35888-1E14-4218-AC56-43A56D20C038}" type="presParOf" srcId="{E186B955-F05E-4911-BF14-451AD5DA9AEF}" destId="{50C6F62F-621A-476D-BFEB-C9816F43F868}" srcOrd="0" destOrd="0" presId="urn:microsoft.com/office/officeart/2008/layout/HorizontalMultiLevelHierarchy"/>
    <dgm:cxn modelId="{949A719D-2531-4D50-A1D0-B07A6976CF11}" type="presParOf" srcId="{E186B955-F05E-4911-BF14-451AD5DA9AEF}" destId="{0FEE12A3-719A-4D4A-8C6C-3BCDA43C9C23}" srcOrd="1" destOrd="0" presId="urn:microsoft.com/office/officeart/2008/layout/HorizontalMultiLevelHierarchy"/>
    <dgm:cxn modelId="{48EDF36F-9924-4902-9679-892C4F7D2299}" type="presParOf" srcId="{980C703F-8292-4E78-A65C-69D448D0C416}" destId="{B728EE0E-3B29-4B45-92BC-F5EC30A468DD}" srcOrd="2" destOrd="0" presId="urn:microsoft.com/office/officeart/2008/layout/HorizontalMultiLevelHierarchy"/>
    <dgm:cxn modelId="{F286867E-440A-4190-842A-5B2A3E9FDD5C}" type="presParOf" srcId="{B728EE0E-3B29-4B45-92BC-F5EC30A468DD}" destId="{6BD6DCDB-0EFD-4055-8B81-0035E0F722ED}" srcOrd="0" destOrd="0" presId="urn:microsoft.com/office/officeart/2008/layout/HorizontalMultiLevelHierarchy"/>
    <dgm:cxn modelId="{ED1EC314-55CD-45B6-912A-B2B38B9DCED8}" type="presParOf" srcId="{980C703F-8292-4E78-A65C-69D448D0C416}" destId="{CA48D275-08A9-42A9-B16B-92CA5C2DD944}" srcOrd="3" destOrd="0" presId="urn:microsoft.com/office/officeart/2008/layout/HorizontalMultiLevelHierarchy"/>
    <dgm:cxn modelId="{A93D690F-BD5E-4159-BCB1-08EF1F6E7B79}" type="presParOf" srcId="{CA48D275-08A9-42A9-B16B-92CA5C2DD944}" destId="{03B1828B-3DA6-42D2-98A2-D8F142511CA8}" srcOrd="0" destOrd="0" presId="urn:microsoft.com/office/officeart/2008/layout/HorizontalMultiLevelHierarchy"/>
    <dgm:cxn modelId="{146AA164-4F03-419E-A3D9-8990015D7DD7}" type="presParOf" srcId="{CA48D275-08A9-42A9-B16B-92CA5C2DD944}" destId="{BBF1311F-C891-4539-A002-B3E775F3D486}" srcOrd="1" destOrd="0" presId="urn:microsoft.com/office/officeart/2008/layout/HorizontalMultiLevelHierarchy"/>
    <dgm:cxn modelId="{7562419E-6959-49B3-BF15-C819E7469B41}" type="presParOf" srcId="{980C703F-8292-4E78-A65C-69D448D0C416}" destId="{B227F5C7-196E-472E-92AF-3CEDA182EFE4}" srcOrd="4" destOrd="0" presId="urn:microsoft.com/office/officeart/2008/layout/HorizontalMultiLevelHierarchy"/>
    <dgm:cxn modelId="{E705AB4B-A143-482D-B776-9BCF82D430B2}" type="presParOf" srcId="{B227F5C7-196E-472E-92AF-3CEDA182EFE4}" destId="{8223492D-5491-4E75-B0C4-C84A057A6D82}" srcOrd="0" destOrd="0" presId="urn:microsoft.com/office/officeart/2008/layout/HorizontalMultiLevelHierarchy"/>
    <dgm:cxn modelId="{131BD6BC-2438-4671-B22E-960C6D2E1FA4}" type="presParOf" srcId="{980C703F-8292-4E78-A65C-69D448D0C416}" destId="{B3F311C2-BBC2-46C8-89AC-0F99BF54AA0F}" srcOrd="5" destOrd="0" presId="urn:microsoft.com/office/officeart/2008/layout/HorizontalMultiLevelHierarchy"/>
    <dgm:cxn modelId="{1347A735-71DA-4547-A8C3-68A5C8948A71}" type="presParOf" srcId="{B3F311C2-BBC2-46C8-89AC-0F99BF54AA0F}" destId="{8C7C4EDD-437B-4992-8234-4925810FBD9A}" srcOrd="0" destOrd="0" presId="urn:microsoft.com/office/officeart/2008/layout/HorizontalMultiLevelHierarchy"/>
    <dgm:cxn modelId="{B0D1BABB-69C5-4391-9BA4-5E12BD6A9023}" type="presParOf" srcId="{B3F311C2-BBC2-46C8-89AC-0F99BF54AA0F}" destId="{97EDACED-15A9-494F-8882-9CEA1BD8C85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66FE0B5-08EE-461D-B0AC-D305FD6FFEC3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0C87348-99A8-444F-9F32-61D81E5B6B15}">
      <dgm:prSet phldrT="[Texto]"/>
      <dgm:spPr/>
      <dgm:t>
        <a:bodyPr/>
        <a:lstStyle/>
        <a:p>
          <a:r>
            <a:rPr lang="en-US" dirty="0" err="1"/>
            <a:t>Acessar</a:t>
          </a:r>
          <a:r>
            <a:rPr lang="en-US" dirty="0"/>
            <a:t> </a:t>
          </a:r>
          <a:r>
            <a:rPr lang="en-US" dirty="0" err="1"/>
            <a:t>Jupyter</a:t>
          </a:r>
          <a:endParaRPr lang="en-US" dirty="0"/>
        </a:p>
      </dgm:t>
    </dgm:pt>
    <dgm:pt modelId="{700EAA71-D9F5-4A8E-AD4F-74B51D73753F}" type="parTrans" cxnId="{5D0C9020-B772-4BE0-9F18-6C9904F53BC0}">
      <dgm:prSet/>
      <dgm:spPr/>
      <dgm:t>
        <a:bodyPr/>
        <a:lstStyle/>
        <a:p>
          <a:endParaRPr lang="en-US"/>
        </a:p>
      </dgm:t>
    </dgm:pt>
    <dgm:pt modelId="{3B9544E9-17C0-4716-931D-D8A8DCCDA2F5}" type="sibTrans" cxnId="{5D0C9020-B772-4BE0-9F18-6C9904F53BC0}">
      <dgm:prSet/>
      <dgm:spPr/>
      <dgm:t>
        <a:bodyPr/>
        <a:lstStyle/>
        <a:p>
          <a:endParaRPr lang="en-US"/>
        </a:p>
      </dgm:t>
    </dgm:pt>
    <dgm:pt modelId="{6CE843FB-DFDA-46A0-A780-17AE94A9021C}">
      <dgm:prSet phldrT="[Texto]"/>
      <dgm:spPr/>
      <dgm:t>
        <a:bodyPr/>
        <a:lstStyle/>
        <a:p>
          <a:r>
            <a:rPr lang="pt-BR" dirty="0"/>
            <a:t>Verificar prompt anaconda</a:t>
          </a:r>
          <a:endParaRPr lang="en-US" dirty="0"/>
        </a:p>
      </dgm:t>
    </dgm:pt>
    <dgm:pt modelId="{1E4936A4-1F50-41DC-BB57-B0290F539102}" type="parTrans" cxnId="{4C34FED3-B508-4BC8-AE75-79917E63EA37}">
      <dgm:prSet/>
      <dgm:spPr/>
      <dgm:t>
        <a:bodyPr/>
        <a:lstStyle/>
        <a:p>
          <a:endParaRPr lang="en-US"/>
        </a:p>
      </dgm:t>
    </dgm:pt>
    <dgm:pt modelId="{7B27E1CE-1936-474A-B278-13245E56761C}" type="sibTrans" cxnId="{4C34FED3-B508-4BC8-AE75-79917E63EA37}">
      <dgm:prSet/>
      <dgm:spPr/>
      <dgm:t>
        <a:bodyPr/>
        <a:lstStyle/>
        <a:p>
          <a:endParaRPr lang="en-US"/>
        </a:p>
      </dgm:t>
    </dgm:pt>
    <dgm:pt modelId="{6465CB50-45CF-42EA-91F0-A980673621E0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Verificar</a:t>
          </a:r>
          <a:r>
            <a:rPr lang="en-US" dirty="0"/>
            <a:t> </a:t>
          </a:r>
          <a:r>
            <a:rPr lang="en-US" dirty="0" err="1"/>
            <a:t>Jupyter</a:t>
          </a:r>
          <a:r>
            <a:rPr lang="en-US" dirty="0"/>
            <a:t> Notebooks</a:t>
          </a:r>
        </a:p>
      </dgm:t>
    </dgm:pt>
    <dgm:pt modelId="{52CEA6E3-0E24-4044-93CF-50C03A1BB00F}" type="parTrans" cxnId="{1A11A51D-6069-43BB-BF08-88AA1D31D71C}">
      <dgm:prSet/>
      <dgm:spPr/>
      <dgm:t>
        <a:bodyPr/>
        <a:lstStyle/>
        <a:p>
          <a:endParaRPr lang="en-US"/>
        </a:p>
      </dgm:t>
    </dgm:pt>
    <dgm:pt modelId="{01B7F596-E19E-49C5-B746-8B202A04386B}" type="sibTrans" cxnId="{1A11A51D-6069-43BB-BF08-88AA1D31D71C}">
      <dgm:prSet/>
      <dgm:spPr/>
      <dgm:t>
        <a:bodyPr/>
        <a:lstStyle/>
        <a:p>
          <a:endParaRPr lang="en-US"/>
        </a:p>
      </dgm:t>
    </dgm:pt>
    <dgm:pt modelId="{BC5FB52F-1FDB-47CF-AB9E-E640DBE76748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Abrir</a:t>
          </a:r>
          <a:r>
            <a:rPr lang="en-US" dirty="0"/>
            <a:t> </a:t>
          </a:r>
          <a:r>
            <a:rPr lang="en-US" dirty="0" err="1"/>
            <a:t>Jupyter</a:t>
          </a:r>
          <a:r>
            <a:rPr lang="en-US" dirty="0"/>
            <a:t> Notebooks</a:t>
          </a:r>
        </a:p>
      </dgm:t>
    </dgm:pt>
    <dgm:pt modelId="{D8671A47-9F49-4603-B23E-A2FCE823F453}" type="parTrans" cxnId="{24667753-62A4-4BCC-8B79-DC85D1988EEE}">
      <dgm:prSet/>
      <dgm:spPr/>
      <dgm:t>
        <a:bodyPr/>
        <a:lstStyle/>
        <a:p>
          <a:endParaRPr lang="pt-BR"/>
        </a:p>
      </dgm:t>
    </dgm:pt>
    <dgm:pt modelId="{C4C6EA2F-A9F5-4D47-A08A-FFEB32BED95B}" type="sibTrans" cxnId="{24667753-62A4-4BCC-8B79-DC85D1988EEE}">
      <dgm:prSet/>
      <dgm:spPr/>
      <dgm:t>
        <a:bodyPr/>
        <a:lstStyle/>
        <a:p>
          <a:endParaRPr lang="pt-BR"/>
        </a:p>
      </dgm:t>
    </dgm:pt>
    <dgm:pt modelId="{C2268FA0-EAEA-4D31-880D-26C6D6CBE192}" type="pres">
      <dgm:prSet presAssocID="{A66FE0B5-08EE-461D-B0AC-D305FD6FFEC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10D6144-EA37-436E-91BC-87E1F9981905}" type="pres">
      <dgm:prSet presAssocID="{90C87348-99A8-444F-9F32-61D81E5B6B15}" presName="root1" presStyleCnt="0"/>
      <dgm:spPr/>
    </dgm:pt>
    <dgm:pt modelId="{F83CAA0F-739E-44FD-A8DB-DD85B7613BCE}" type="pres">
      <dgm:prSet presAssocID="{90C87348-99A8-444F-9F32-61D81E5B6B15}" presName="LevelOneTextNode" presStyleLbl="node0" presStyleIdx="0" presStyleCnt="1">
        <dgm:presLayoutVars>
          <dgm:chPref val="3"/>
        </dgm:presLayoutVars>
      </dgm:prSet>
      <dgm:spPr/>
    </dgm:pt>
    <dgm:pt modelId="{296DFC4C-E7F3-44C8-A53D-9A411E2C0D27}" type="pres">
      <dgm:prSet presAssocID="{90C87348-99A8-444F-9F32-61D81E5B6B15}" presName="level2hierChild" presStyleCnt="0"/>
      <dgm:spPr/>
    </dgm:pt>
    <dgm:pt modelId="{BB16A107-6B54-4C7E-AD62-05DFADD5C558}" type="pres">
      <dgm:prSet presAssocID="{1E4936A4-1F50-41DC-BB57-B0290F539102}" presName="conn2-1" presStyleLbl="parChTrans1D2" presStyleIdx="0" presStyleCnt="1"/>
      <dgm:spPr/>
    </dgm:pt>
    <dgm:pt modelId="{DC57FCC5-23CB-4013-B0B9-0EBD8E8D53EE}" type="pres">
      <dgm:prSet presAssocID="{1E4936A4-1F50-41DC-BB57-B0290F539102}" presName="connTx" presStyleLbl="parChTrans1D2" presStyleIdx="0" presStyleCnt="1"/>
      <dgm:spPr/>
    </dgm:pt>
    <dgm:pt modelId="{09B351DC-B6D9-4857-914F-07FEDB88A880}" type="pres">
      <dgm:prSet presAssocID="{6CE843FB-DFDA-46A0-A780-17AE94A9021C}" presName="root2" presStyleCnt="0"/>
      <dgm:spPr/>
    </dgm:pt>
    <dgm:pt modelId="{81804948-06C3-4C42-8612-62DF4BFBDFB9}" type="pres">
      <dgm:prSet presAssocID="{6CE843FB-DFDA-46A0-A780-17AE94A9021C}" presName="LevelTwoTextNode" presStyleLbl="node2" presStyleIdx="0" presStyleCnt="1">
        <dgm:presLayoutVars>
          <dgm:chPref val="3"/>
        </dgm:presLayoutVars>
      </dgm:prSet>
      <dgm:spPr/>
    </dgm:pt>
    <dgm:pt modelId="{B6FF9C8D-2428-4591-AFC4-18048365D4CE}" type="pres">
      <dgm:prSet presAssocID="{6CE843FB-DFDA-46A0-A780-17AE94A9021C}" presName="level3hierChild" presStyleCnt="0"/>
      <dgm:spPr/>
    </dgm:pt>
    <dgm:pt modelId="{BE12AB3B-CC15-4CD4-8CC2-B2022255B75E}" type="pres">
      <dgm:prSet presAssocID="{52CEA6E3-0E24-4044-93CF-50C03A1BB00F}" presName="conn2-1" presStyleLbl="parChTrans1D3" presStyleIdx="0" presStyleCnt="1"/>
      <dgm:spPr/>
    </dgm:pt>
    <dgm:pt modelId="{7036EBEC-D527-40F3-A910-35595DA95343}" type="pres">
      <dgm:prSet presAssocID="{52CEA6E3-0E24-4044-93CF-50C03A1BB00F}" presName="connTx" presStyleLbl="parChTrans1D3" presStyleIdx="0" presStyleCnt="1"/>
      <dgm:spPr/>
    </dgm:pt>
    <dgm:pt modelId="{4507EE5E-70FC-4C24-92B4-78EA776D317E}" type="pres">
      <dgm:prSet presAssocID="{6465CB50-45CF-42EA-91F0-A980673621E0}" presName="root2" presStyleCnt="0"/>
      <dgm:spPr/>
    </dgm:pt>
    <dgm:pt modelId="{B99E2CA9-A7AC-4F06-97BD-B4DCDFE4E838}" type="pres">
      <dgm:prSet presAssocID="{6465CB50-45CF-42EA-91F0-A980673621E0}" presName="LevelTwoTextNode" presStyleLbl="node3" presStyleIdx="0" presStyleCnt="1">
        <dgm:presLayoutVars>
          <dgm:chPref val="3"/>
        </dgm:presLayoutVars>
      </dgm:prSet>
      <dgm:spPr/>
    </dgm:pt>
    <dgm:pt modelId="{109C3CF7-6DDE-466E-BAC5-67E0BE12AF10}" type="pres">
      <dgm:prSet presAssocID="{6465CB50-45CF-42EA-91F0-A980673621E0}" presName="level3hierChild" presStyleCnt="0"/>
      <dgm:spPr/>
    </dgm:pt>
    <dgm:pt modelId="{F67F53DF-9BDE-48D4-BDAF-13ACC69BBCE9}" type="pres">
      <dgm:prSet presAssocID="{D8671A47-9F49-4603-B23E-A2FCE823F453}" presName="conn2-1" presStyleLbl="parChTrans1D4" presStyleIdx="0" presStyleCnt="1"/>
      <dgm:spPr/>
    </dgm:pt>
    <dgm:pt modelId="{0A3F3BC4-20AA-49B6-B8FE-1AB5BBFBCC50}" type="pres">
      <dgm:prSet presAssocID="{D8671A47-9F49-4603-B23E-A2FCE823F453}" presName="connTx" presStyleLbl="parChTrans1D4" presStyleIdx="0" presStyleCnt="1"/>
      <dgm:spPr/>
    </dgm:pt>
    <dgm:pt modelId="{06C5DC5D-821E-46E7-947A-27860839806C}" type="pres">
      <dgm:prSet presAssocID="{BC5FB52F-1FDB-47CF-AB9E-E640DBE76748}" presName="root2" presStyleCnt="0"/>
      <dgm:spPr/>
    </dgm:pt>
    <dgm:pt modelId="{284DF3E1-E5CD-4DF4-8FC2-5F34194110E3}" type="pres">
      <dgm:prSet presAssocID="{BC5FB52F-1FDB-47CF-AB9E-E640DBE76748}" presName="LevelTwoTextNode" presStyleLbl="node4" presStyleIdx="0" presStyleCnt="1">
        <dgm:presLayoutVars>
          <dgm:chPref val="3"/>
        </dgm:presLayoutVars>
      </dgm:prSet>
      <dgm:spPr/>
    </dgm:pt>
    <dgm:pt modelId="{5FBA656C-961B-4E8F-90FB-64BFE88866CD}" type="pres">
      <dgm:prSet presAssocID="{BC5FB52F-1FDB-47CF-AB9E-E640DBE76748}" presName="level3hierChild" presStyleCnt="0"/>
      <dgm:spPr/>
    </dgm:pt>
  </dgm:ptLst>
  <dgm:cxnLst>
    <dgm:cxn modelId="{E435A201-8895-41D4-A905-95A9145CE92F}" type="presOf" srcId="{A66FE0B5-08EE-461D-B0AC-D305FD6FFEC3}" destId="{C2268FA0-EAEA-4D31-880D-26C6D6CBE192}" srcOrd="0" destOrd="0" presId="urn:microsoft.com/office/officeart/2008/layout/HorizontalMultiLevelHierarchy"/>
    <dgm:cxn modelId="{1A11A51D-6069-43BB-BF08-88AA1D31D71C}" srcId="{6CE843FB-DFDA-46A0-A780-17AE94A9021C}" destId="{6465CB50-45CF-42EA-91F0-A980673621E0}" srcOrd="0" destOrd="0" parTransId="{52CEA6E3-0E24-4044-93CF-50C03A1BB00F}" sibTransId="{01B7F596-E19E-49C5-B746-8B202A04386B}"/>
    <dgm:cxn modelId="{5D0C9020-B772-4BE0-9F18-6C9904F53BC0}" srcId="{A66FE0B5-08EE-461D-B0AC-D305FD6FFEC3}" destId="{90C87348-99A8-444F-9F32-61D81E5B6B15}" srcOrd="0" destOrd="0" parTransId="{700EAA71-D9F5-4A8E-AD4F-74B51D73753F}" sibTransId="{3B9544E9-17C0-4716-931D-D8A8DCCDA2F5}"/>
    <dgm:cxn modelId="{A5CC8F23-B438-48C9-9A99-B4BEA12A2EE4}" type="presOf" srcId="{6CE843FB-DFDA-46A0-A780-17AE94A9021C}" destId="{81804948-06C3-4C42-8612-62DF4BFBDFB9}" srcOrd="0" destOrd="0" presId="urn:microsoft.com/office/officeart/2008/layout/HorizontalMultiLevelHierarchy"/>
    <dgm:cxn modelId="{6C474A2A-6FC5-41D5-8C29-41F1B2707995}" type="presOf" srcId="{D8671A47-9F49-4603-B23E-A2FCE823F453}" destId="{F67F53DF-9BDE-48D4-BDAF-13ACC69BBCE9}" srcOrd="0" destOrd="0" presId="urn:microsoft.com/office/officeart/2008/layout/HorizontalMultiLevelHierarchy"/>
    <dgm:cxn modelId="{26B09763-9816-4531-B9F3-9D2CB5EAEA81}" type="presOf" srcId="{D8671A47-9F49-4603-B23E-A2FCE823F453}" destId="{0A3F3BC4-20AA-49B6-B8FE-1AB5BBFBCC50}" srcOrd="1" destOrd="0" presId="urn:microsoft.com/office/officeart/2008/layout/HorizontalMultiLevelHierarchy"/>
    <dgm:cxn modelId="{EA580A66-0B43-4A2F-8C67-12348D15262E}" type="presOf" srcId="{BC5FB52F-1FDB-47CF-AB9E-E640DBE76748}" destId="{284DF3E1-E5CD-4DF4-8FC2-5F34194110E3}" srcOrd="0" destOrd="0" presId="urn:microsoft.com/office/officeart/2008/layout/HorizontalMultiLevelHierarchy"/>
    <dgm:cxn modelId="{B1D18947-79F1-4C6C-82F4-980BBCC6B37E}" type="presOf" srcId="{52CEA6E3-0E24-4044-93CF-50C03A1BB00F}" destId="{BE12AB3B-CC15-4CD4-8CC2-B2022255B75E}" srcOrd="0" destOrd="0" presId="urn:microsoft.com/office/officeart/2008/layout/HorizontalMultiLevelHierarchy"/>
    <dgm:cxn modelId="{49C2BE68-513A-4317-85E3-1DD4C0E8A9D2}" type="presOf" srcId="{1E4936A4-1F50-41DC-BB57-B0290F539102}" destId="{BB16A107-6B54-4C7E-AD62-05DFADD5C558}" srcOrd="0" destOrd="0" presId="urn:microsoft.com/office/officeart/2008/layout/HorizontalMultiLevelHierarchy"/>
    <dgm:cxn modelId="{8D3AFE50-D305-4EA6-AEE8-BF4CBC46DBB2}" type="presOf" srcId="{6465CB50-45CF-42EA-91F0-A980673621E0}" destId="{B99E2CA9-A7AC-4F06-97BD-B4DCDFE4E838}" srcOrd="0" destOrd="0" presId="urn:microsoft.com/office/officeart/2008/layout/HorizontalMultiLevelHierarchy"/>
    <dgm:cxn modelId="{24667753-62A4-4BCC-8B79-DC85D1988EEE}" srcId="{6465CB50-45CF-42EA-91F0-A980673621E0}" destId="{BC5FB52F-1FDB-47CF-AB9E-E640DBE76748}" srcOrd="0" destOrd="0" parTransId="{D8671A47-9F49-4603-B23E-A2FCE823F453}" sibTransId="{C4C6EA2F-A9F5-4D47-A08A-FFEB32BED95B}"/>
    <dgm:cxn modelId="{DB175C55-F4E7-454B-866F-C643219F88AE}" type="presOf" srcId="{52CEA6E3-0E24-4044-93CF-50C03A1BB00F}" destId="{7036EBEC-D527-40F3-A910-35595DA95343}" srcOrd="1" destOrd="0" presId="urn:microsoft.com/office/officeart/2008/layout/HorizontalMultiLevelHierarchy"/>
    <dgm:cxn modelId="{BE8C4357-9D29-422E-8429-05A164A51CB6}" type="presOf" srcId="{90C87348-99A8-444F-9F32-61D81E5B6B15}" destId="{F83CAA0F-739E-44FD-A8DB-DD85B7613BCE}" srcOrd="0" destOrd="0" presId="urn:microsoft.com/office/officeart/2008/layout/HorizontalMultiLevelHierarchy"/>
    <dgm:cxn modelId="{A415FFAA-D85F-4EAC-AB6C-DE25C16F328F}" type="presOf" srcId="{1E4936A4-1F50-41DC-BB57-B0290F539102}" destId="{DC57FCC5-23CB-4013-B0B9-0EBD8E8D53EE}" srcOrd="1" destOrd="0" presId="urn:microsoft.com/office/officeart/2008/layout/HorizontalMultiLevelHierarchy"/>
    <dgm:cxn modelId="{4C34FED3-B508-4BC8-AE75-79917E63EA37}" srcId="{90C87348-99A8-444F-9F32-61D81E5B6B15}" destId="{6CE843FB-DFDA-46A0-A780-17AE94A9021C}" srcOrd="0" destOrd="0" parTransId="{1E4936A4-1F50-41DC-BB57-B0290F539102}" sibTransId="{7B27E1CE-1936-474A-B278-13245E56761C}"/>
    <dgm:cxn modelId="{504E0C45-8630-4A49-85F0-8D04A8F466C1}" type="presParOf" srcId="{C2268FA0-EAEA-4D31-880D-26C6D6CBE192}" destId="{F10D6144-EA37-436E-91BC-87E1F9981905}" srcOrd="0" destOrd="0" presId="urn:microsoft.com/office/officeart/2008/layout/HorizontalMultiLevelHierarchy"/>
    <dgm:cxn modelId="{D5317DEF-81BB-469B-BE9E-96F7E0BB2DB3}" type="presParOf" srcId="{F10D6144-EA37-436E-91BC-87E1F9981905}" destId="{F83CAA0F-739E-44FD-A8DB-DD85B7613BCE}" srcOrd="0" destOrd="0" presId="urn:microsoft.com/office/officeart/2008/layout/HorizontalMultiLevelHierarchy"/>
    <dgm:cxn modelId="{86112C2F-986C-4FA7-A66E-0E2EA9439F4E}" type="presParOf" srcId="{F10D6144-EA37-436E-91BC-87E1F9981905}" destId="{296DFC4C-E7F3-44C8-A53D-9A411E2C0D27}" srcOrd="1" destOrd="0" presId="urn:microsoft.com/office/officeart/2008/layout/HorizontalMultiLevelHierarchy"/>
    <dgm:cxn modelId="{14DE691E-41CB-45C2-BB39-E9A7BC98630F}" type="presParOf" srcId="{296DFC4C-E7F3-44C8-A53D-9A411E2C0D27}" destId="{BB16A107-6B54-4C7E-AD62-05DFADD5C558}" srcOrd="0" destOrd="0" presId="urn:microsoft.com/office/officeart/2008/layout/HorizontalMultiLevelHierarchy"/>
    <dgm:cxn modelId="{633515E7-33E1-48CF-AE1D-6780630C9B37}" type="presParOf" srcId="{BB16A107-6B54-4C7E-AD62-05DFADD5C558}" destId="{DC57FCC5-23CB-4013-B0B9-0EBD8E8D53EE}" srcOrd="0" destOrd="0" presId="urn:microsoft.com/office/officeart/2008/layout/HorizontalMultiLevelHierarchy"/>
    <dgm:cxn modelId="{8F7F4561-A178-4308-8450-C49EC439FC6F}" type="presParOf" srcId="{296DFC4C-E7F3-44C8-A53D-9A411E2C0D27}" destId="{09B351DC-B6D9-4857-914F-07FEDB88A880}" srcOrd="1" destOrd="0" presId="urn:microsoft.com/office/officeart/2008/layout/HorizontalMultiLevelHierarchy"/>
    <dgm:cxn modelId="{6F3CF39A-E056-4FB1-A752-B478799B17CF}" type="presParOf" srcId="{09B351DC-B6D9-4857-914F-07FEDB88A880}" destId="{81804948-06C3-4C42-8612-62DF4BFBDFB9}" srcOrd="0" destOrd="0" presId="urn:microsoft.com/office/officeart/2008/layout/HorizontalMultiLevelHierarchy"/>
    <dgm:cxn modelId="{1AA48F50-B123-4D9F-A657-D4F69D6B640C}" type="presParOf" srcId="{09B351DC-B6D9-4857-914F-07FEDB88A880}" destId="{B6FF9C8D-2428-4591-AFC4-18048365D4CE}" srcOrd="1" destOrd="0" presId="urn:microsoft.com/office/officeart/2008/layout/HorizontalMultiLevelHierarchy"/>
    <dgm:cxn modelId="{36B8CC6D-7451-46FC-9F2E-4E72D7006331}" type="presParOf" srcId="{B6FF9C8D-2428-4591-AFC4-18048365D4CE}" destId="{BE12AB3B-CC15-4CD4-8CC2-B2022255B75E}" srcOrd="0" destOrd="0" presId="urn:microsoft.com/office/officeart/2008/layout/HorizontalMultiLevelHierarchy"/>
    <dgm:cxn modelId="{61185E34-00BE-43B9-AEED-CC6205D01FE0}" type="presParOf" srcId="{BE12AB3B-CC15-4CD4-8CC2-B2022255B75E}" destId="{7036EBEC-D527-40F3-A910-35595DA95343}" srcOrd="0" destOrd="0" presId="urn:microsoft.com/office/officeart/2008/layout/HorizontalMultiLevelHierarchy"/>
    <dgm:cxn modelId="{62272624-1D02-4B10-87CF-31B264048583}" type="presParOf" srcId="{B6FF9C8D-2428-4591-AFC4-18048365D4CE}" destId="{4507EE5E-70FC-4C24-92B4-78EA776D317E}" srcOrd="1" destOrd="0" presId="urn:microsoft.com/office/officeart/2008/layout/HorizontalMultiLevelHierarchy"/>
    <dgm:cxn modelId="{0ED81B4F-D674-498C-BA45-E7FA4A8ADB91}" type="presParOf" srcId="{4507EE5E-70FC-4C24-92B4-78EA776D317E}" destId="{B99E2CA9-A7AC-4F06-97BD-B4DCDFE4E838}" srcOrd="0" destOrd="0" presId="urn:microsoft.com/office/officeart/2008/layout/HorizontalMultiLevelHierarchy"/>
    <dgm:cxn modelId="{F8657F6F-AE0F-4043-A210-2DC83EE45BAC}" type="presParOf" srcId="{4507EE5E-70FC-4C24-92B4-78EA776D317E}" destId="{109C3CF7-6DDE-466E-BAC5-67E0BE12AF10}" srcOrd="1" destOrd="0" presId="urn:microsoft.com/office/officeart/2008/layout/HorizontalMultiLevelHierarchy"/>
    <dgm:cxn modelId="{A3BCC5C9-CF22-4AC9-92CA-8CD149752882}" type="presParOf" srcId="{109C3CF7-6DDE-466E-BAC5-67E0BE12AF10}" destId="{F67F53DF-9BDE-48D4-BDAF-13ACC69BBCE9}" srcOrd="0" destOrd="0" presId="urn:microsoft.com/office/officeart/2008/layout/HorizontalMultiLevelHierarchy"/>
    <dgm:cxn modelId="{E3CF6E6B-C58D-4AEF-A160-F8860C23CE8E}" type="presParOf" srcId="{F67F53DF-9BDE-48D4-BDAF-13ACC69BBCE9}" destId="{0A3F3BC4-20AA-49B6-B8FE-1AB5BBFBCC50}" srcOrd="0" destOrd="0" presId="urn:microsoft.com/office/officeart/2008/layout/HorizontalMultiLevelHierarchy"/>
    <dgm:cxn modelId="{56BEE380-C57F-4A3A-9E18-1A9E4792D13A}" type="presParOf" srcId="{109C3CF7-6DDE-466E-BAC5-67E0BE12AF10}" destId="{06C5DC5D-821E-46E7-947A-27860839806C}" srcOrd="1" destOrd="0" presId="urn:microsoft.com/office/officeart/2008/layout/HorizontalMultiLevelHierarchy"/>
    <dgm:cxn modelId="{A56A70C5-8D45-4826-BE1E-F0B70DE5C005}" type="presParOf" srcId="{06C5DC5D-821E-46E7-947A-27860839806C}" destId="{284DF3E1-E5CD-4DF4-8FC2-5F34194110E3}" srcOrd="0" destOrd="0" presId="urn:microsoft.com/office/officeart/2008/layout/HorizontalMultiLevelHierarchy"/>
    <dgm:cxn modelId="{7646C5A3-F002-445C-9F55-BE85C468F3F9}" type="presParOf" srcId="{06C5DC5D-821E-46E7-947A-27860839806C}" destId="{5FBA656C-961B-4E8F-90FB-64BFE88866C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66FE0B5-08EE-461D-B0AC-D305FD6FFEC3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0C87348-99A8-444F-9F32-61D81E5B6B15}">
      <dgm:prSet phldrT="[Texto]"/>
      <dgm:spPr/>
      <dgm:t>
        <a:bodyPr/>
        <a:lstStyle/>
        <a:p>
          <a:r>
            <a:rPr lang="en-US" dirty="0" err="1"/>
            <a:t>Acessar</a:t>
          </a:r>
          <a:r>
            <a:rPr lang="en-US" dirty="0"/>
            <a:t> </a:t>
          </a:r>
          <a:r>
            <a:rPr lang="en-US" dirty="0" err="1"/>
            <a:t>Jupyter</a:t>
          </a:r>
          <a:endParaRPr lang="en-US" dirty="0"/>
        </a:p>
      </dgm:t>
    </dgm:pt>
    <dgm:pt modelId="{700EAA71-D9F5-4A8E-AD4F-74B51D73753F}" type="parTrans" cxnId="{5D0C9020-B772-4BE0-9F18-6C9904F53BC0}">
      <dgm:prSet/>
      <dgm:spPr/>
      <dgm:t>
        <a:bodyPr/>
        <a:lstStyle/>
        <a:p>
          <a:endParaRPr lang="en-US"/>
        </a:p>
      </dgm:t>
    </dgm:pt>
    <dgm:pt modelId="{3B9544E9-17C0-4716-931D-D8A8DCCDA2F5}" type="sibTrans" cxnId="{5D0C9020-B772-4BE0-9F18-6C9904F53BC0}">
      <dgm:prSet/>
      <dgm:spPr/>
      <dgm:t>
        <a:bodyPr/>
        <a:lstStyle/>
        <a:p>
          <a:endParaRPr lang="en-US"/>
        </a:p>
      </dgm:t>
    </dgm:pt>
    <dgm:pt modelId="{6CE843FB-DFDA-46A0-A780-17AE94A9021C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/>
            <a:t>Verificar prompt anaconda</a:t>
          </a:r>
          <a:endParaRPr lang="en-US" dirty="0"/>
        </a:p>
      </dgm:t>
    </dgm:pt>
    <dgm:pt modelId="{1E4936A4-1F50-41DC-BB57-B0290F539102}" type="parTrans" cxnId="{4C34FED3-B508-4BC8-AE75-79917E63EA37}">
      <dgm:prSet/>
      <dgm:spPr/>
      <dgm:t>
        <a:bodyPr/>
        <a:lstStyle/>
        <a:p>
          <a:endParaRPr lang="en-US"/>
        </a:p>
      </dgm:t>
    </dgm:pt>
    <dgm:pt modelId="{7B27E1CE-1936-474A-B278-13245E56761C}" type="sibTrans" cxnId="{4C34FED3-B508-4BC8-AE75-79917E63EA37}">
      <dgm:prSet/>
      <dgm:spPr/>
      <dgm:t>
        <a:bodyPr/>
        <a:lstStyle/>
        <a:p>
          <a:endParaRPr lang="en-US"/>
        </a:p>
      </dgm:t>
    </dgm:pt>
    <dgm:pt modelId="{6465CB50-45CF-42EA-91F0-A980673621E0}">
      <dgm:prSet phldrT="[Texto]"/>
      <dgm:spPr>
        <a:solidFill>
          <a:schemeClr val="accent3"/>
        </a:solidFill>
      </dgm:spPr>
      <dgm:t>
        <a:bodyPr/>
        <a:lstStyle/>
        <a:p>
          <a:r>
            <a:rPr lang="en-US" dirty="0" err="1"/>
            <a:t>Verificar</a:t>
          </a:r>
          <a:r>
            <a:rPr lang="en-US" dirty="0"/>
            <a:t> </a:t>
          </a:r>
          <a:r>
            <a:rPr lang="en-US" dirty="0" err="1"/>
            <a:t>Jupyter</a:t>
          </a:r>
          <a:r>
            <a:rPr lang="en-US" dirty="0"/>
            <a:t> Notebooks</a:t>
          </a:r>
        </a:p>
      </dgm:t>
    </dgm:pt>
    <dgm:pt modelId="{52CEA6E3-0E24-4044-93CF-50C03A1BB00F}" type="parTrans" cxnId="{1A11A51D-6069-43BB-BF08-88AA1D31D71C}">
      <dgm:prSet/>
      <dgm:spPr/>
      <dgm:t>
        <a:bodyPr/>
        <a:lstStyle/>
        <a:p>
          <a:endParaRPr lang="en-US"/>
        </a:p>
      </dgm:t>
    </dgm:pt>
    <dgm:pt modelId="{01B7F596-E19E-49C5-B746-8B202A04386B}" type="sibTrans" cxnId="{1A11A51D-6069-43BB-BF08-88AA1D31D71C}">
      <dgm:prSet/>
      <dgm:spPr/>
      <dgm:t>
        <a:bodyPr/>
        <a:lstStyle/>
        <a:p>
          <a:endParaRPr lang="en-US"/>
        </a:p>
      </dgm:t>
    </dgm:pt>
    <dgm:pt modelId="{BC5FB52F-1FDB-47CF-AB9E-E640DBE76748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Abrir</a:t>
          </a:r>
          <a:r>
            <a:rPr lang="en-US" dirty="0"/>
            <a:t> </a:t>
          </a:r>
          <a:r>
            <a:rPr lang="en-US" dirty="0" err="1"/>
            <a:t>Jupyter</a:t>
          </a:r>
          <a:r>
            <a:rPr lang="en-US" dirty="0"/>
            <a:t> Notebooks</a:t>
          </a:r>
        </a:p>
      </dgm:t>
    </dgm:pt>
    <dgm:pt modelId="{D8671A47-9F49-4603-B23E-A2FCE823F453}" type="parTrans" cxnId="{24667753-62A4-4BCC-8B79-DC85D1988EEE}">
      <dgm:prSet/>
      <dgm:spPr/>
      <dgm:t>
        <a:bodyPr/>
        <a:lstStyle/>
        <a:p>
          <a:endParaRPr lang="pt-BR"/>
        </a:p>
      </dgm:t>
    </dgm:pt>
    <dgm:pt modelId="{C4C6EA2F-A9F5-4D47-A08A-FFEB32BED95B}" type="sibTrans" cxnId="{24667753-62A4-4BCC-8B79-DC85D1988EEE}">
      <dgm:prSet/>
      <dgm:spPr/>
      <dgm:t>
        <a:bodyPr/>
        <a:lstStyle/>
        <a:p>
          <a:endParaRPr lang="pt-BR"/>
        </a:p>
      </dgm:t>
    </dgm:pt>
    <dgm:pt modelId="{C2268FA0-EAEA-4D31-880D-26C6D6CBE192}" type="pres">
      <dgm:prSet presAssocID="{A66FE0B5-08EE-461D-B0AC-D305FD6FFEC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10D6144-EA37-436E-91BC-87E1F9981905}" type="pres">
      <dgm:prSet presAssocID="{90C87348-99A8-444F-9F32-61D81E5B6B15}" presName="root1" presStyleCnt="0"/>
      <dgm:spPr/>
    </dgm:pt>
    <dgm:pt modelId="{F83CAA0F-739E-44FD-A8DB-DD85B7613BCE}" type="pres">
      <dgm:prSet presAssocID="{90C87348-99A8-444F-9F32-61D81E5B6B15}" presName="LevelOneTextNode" presStyleLbl="node0" presStyleIdx="0" presStyleCnt="1">
        <dgm:presLayoutVars>
          <dgm:chPref val="3"/>
        </dgm:presLayoutVars>
      </dgm:prSet>
      <dgm:spPr/>
    </dgm:pt>
    <dgm:pt modelId="{296DFC4C-E7F3-44C8-A53D-9A411E2C0D27}" type="pres">
      <dgm:prSet presAssocID="{90C87348-99A8-444F-9F32-61D81E5B6B15}" presName="level2hierChild" presStyleCnt="0"/>
      <dgm:spPr/>
    </dgm:pt>
    <dgm:pt modelId="{BB16A107-6B54-4C7E-AD62-05DFADD5C558}" type="pres">
      <dgm:prSet presAssocID="{1E4936A4-1F50-41DC-BB57-B0290F539102}" presName="conn2-1" presStyleLbl="parChTrans1D2" presStyleIdx="0" presStyleCnt="1"/>
      <dgm:spPr/>
    </dgm:pt>
    <dgm:pt modelId="{DC57FCC5-23CB-4013-B0B9-0EBD8E8D53EE}" type="pres">
      <dgm:prSet presAssocID="{1E4936A4-1F50-41DC-BB57-B0290F539102}" presName="connTx" presStyleLbl="parChTrans1D2" presStyleIdx="0" presStyleCnt="1"/>
      <dgm:spPr/>
    </dgm:pt>
    <dgm:pt modelId="{09B351DC-B6D9-4857-914F-07FEDB88A880}" type="pres">
      <dgm:prSet presAssocID="{6CE843FB-DFDA-46A0-A780-17AE94A9021C}" presName="root2" presStyleCnt="0"/>
      <dgm:spPr/>
    </dgm:pt>
    <dgm:pt modelId="{81804948-06C3-4C42-8612-62DF4BFBDFB9}" type="pres">
      <dgm:prSet presAssocID="{6CE843FB-DFDA-46A0-A780-17AE94A9021C}" presName="LevelTwoTextNode" presStyleLbl="node2" presStyleIdx="0" presStyleCnt="1">
        <dgm:presLayoutVars>
          <dgm:chPref val="3"/>
        </dgm:presLayoutVars>
      </dgm:prSet>
      <dgm:spPr/>
    </dgm:pt>
    <dgm:pt modelId="{B6FF9C8D-2428-4591-AFC4-18048365D4CE}" type="pres">
      <dgm:prSet presAssocID="{6CE843FB-DFDA-46A0-A780-17AE94A9021C}" presName="level3hierChild" presStyleCnt="0"/>
      <dgm:spPr/>
    </dgm:pt>
    <dgm:pt modelId="{BE12AB3B-CC15-4CD4-8CC2-B2022255B75E}" type="pres">
      <dgm:prSet presAssocID="{52CEA6E3-0E24-4044-93CF-50C03A1BB00F}" presName="conn2-1" presStyleLbl="parChTrans1D3" presStyleIdx="0" presStyleCnt="1"/>
      <dgm:spPr/>
    </dgm:pt>
    <dgm:pt modelId="{7036EBEC-D527-40F3-A910-35595DA95343}" type="pres">
      <dgm:prSet presAssocID="{52CEA6E3-0E24-4044-93CF-50C03A1BB00F}" presName="connTx" presStyleLbl="parChTrans1D3" presStyleIdx="0" presStyleCnt="1"/>
      <dgm:spPr/>
    </dgm:pt>
    <dgm:pt modelId="{4507EE5E-70FC-4C24-92B4-78EA776D317E}" type="pres">
      <dgm:prSet presAssocID="{6465CB50-45CF-42EA-91F0-A980673621E0}" presName="root2" presStyleCnt="0"/>
      <dgm:spPr/>
    </dgm:pt>
    <dgm:pt modelId="{B99E2CA9-A7AC-4F06-97BD-B4DCDFE4E838}" type="pres">
      <dgm:prSet presAssocID="{6465CB50-45CF-42EA-91F0-A980673621E0}" presName="LevelTwoTextNode" presStyleLbl="node3" presStyleIdx="0" presStyleCnt="1">
        <dgm:presLayoutVars>
          <dgm:chPref val="3"/>
        </dgm:presLayoutVars>
      </dgm:prSet>
      <dgm:spPr/>
    </dgm:pt>
    <dgm:pt modelId="{109C3CF7-6DDE-466E-BAC5-67E0BE12AF10}" type="pres">
      <dgm:prSet presAssocID="{6465CB50-45CF-42EA-91F0-A980673621E0}" presName="level3hierChild" presStyleCnt="0"/>
      <dgm:spPr/>
    </dgm:pt>
    <dgm:pt modelId="{F67F53DF-9BDE-48D4-BDAF-13ACC69BBCE9}" type="pres">
      <dgm:prSet presAssocID="{D8671A47-9F49-4603-B23E-A2FCE823F453}" presName="conn2-1" presStyleLbl="parChTrans1D4" presStyleIdx="0" presStyleCnt="1"/>
      <dgm:spPr/>
    </dgm:pt>
    <dgm:pt modelId="{0A3F3BC4-20AA-49B6-B8FE-1AB5BBFBCC50}" type="pres">
      <dgm:prSet presAssocID="{D8671A47-9F49-4603-B23E-A2FCE823F453}" presName="connTx" presStyleLbl="parChTrans1D4" presStyleIdx="0" presStyleCnt="1"/>
      <dgm:spPr/>
    </dgm:pt>
    <dgm:pt modelId="{06C5DC5D-821E-46E7-947A-27860839806C}" type="pres">
      <dgm:prSet presAssocID="{BC5FB52F-1FDB-47CF-AB9E-E640DBE76748}" presName="root2" presStyleCnt="0"/>
      <dgm:spPr/>
    </dgm:pt>
    <dgm:pt modelId="{284DF3E1-E5CD-4DF4-8FC2-5F34194110E3}" type="pres">
      <dgm:prSet presAssocID="{BC5FB52F-1FDB-47CF-AB9E-E640DBE76748}" presName="LevelTwoTextNode" presStyleLbl="node4" presStyleIdx="0" presStyleCnt="1">
        <dgm:presLayoutVars>
          <dgm:chPref val="3"/>
        </dgm:presLayoutVars>
      </dgm:prSet>
      <dgm:spPr/>
    </dgm:pt>
    <dgm:pt modelId="{5FBA656C-961B-4E8F-90FB-64BFE88866CD}" type="pres">
      <dgm:prSet presAssocID="{BC5FB52F-1FDB-47CF-AB9E-E640DBE76748}" presName="level3hierChild" presStyleCnt="0"/>
      <dgm:spPr/>
    </dgm:pt>
  </dgm:ptLst>
  <dgm:cxnLst>
    <dgm:cxn modelId="{E435A201-8895-41D4-A905-95A9145CE92F}" type="presOf" srcId="{A66FE0B5-08EE-461D-B0AC-D305FD6FFEC3}" destId="{C2268FA0-EAEA-4D31-880D-26C6D6CBE192}" srcOrd="0" destOrd="0" presId="urn:microsoft.com/office/officeart/2008/layout/HorizontalMultiLevelHierarchy"/>
    <dgm:cxn modelId="{1A11A51D-6069-43BB-BF08-88AA1D31D71C}" srcId="{6CE843FB-DFDA-46A0-A780-17AE94A9021C}" destId="{6465CB50-45CF-42EA-91F0-A980673621E0}" srcOrd="0" destOrd="0" parTransId="{52CEA6E3-0E24-4044-93CF-50C03A1BB00F}" sibTransId="{01B7F596-E19E-49C5-B746-8B202A04386B}"/>
    <dgm:cxn modelId="{5D0C9020-B772-4BE0-9F18-6C9904F53BC0}" srcId="{A66FE0B5-08EE-461D-B0AC-D305FD6FFEC3}" destId="{90C87348-99A8-444F-9F32-61D81E5B6B15}" srcOrd="0" destOrd="0" parTransId="{700EAA71-D9F5-4A8E-AD4F-74B51D73753F}" sibTransId="{3B9544E9-17C0-4716-931D-D8A8DCCDA2F5}"/>
    <dgm:cxn modelId="{A5CC8F23-B438-48C9-9A99-B4BEA12A2EE4}" type="presOf" srcId="{6CE843FB-DFDA-46A0-A780-17AE94A9021C}" destId="{81804948-06C3-4C42-8612-62DF4BFBDFB9}" srcOrd="0" destOrd="0" presId="urn:microsoft.com/office/officeart/2008/layout/HorizontalMultiLevelHierarchy"/>
    <dgm:cxn modelId="{6C474A2A-6FC5-41D5-8C29-41F1B2707995}" type="presOf" srcId="{D8671A47-9F49-4603-B23E-A2FCE823F453}" destId="{F67F53DF-9BDE-48D4-BDAF-13ACC69BBCE9}" srcOrd="0" destOrd="0" presId="urn:microsoft.com/office/officeart/2008/layout/HorizontalMultiLevelHierarchy"/>
    <dgm:cxn modelId="{26B09763-9816-4531-B9F3-9D2CB5EAEA81}" type="presOf" srcId="{D8671A47-9F49-4603-B23E-A2FCE823F453}" destId="{0A3F3BC4-20AA-49B6-B8FE-1AB5BBFBCC50}" srcOrd="1" destOrd="0" presId="urn:microsoft.com/office/officeart/2008/layout/HorizontalMultiLevelHierarchy"/>
    <dgm:cxn modelId="{EA580A66-0B43-4A2F-8C67-12348D15262E}" type="presOf" srcId="{BC5FB52F-1FDB-47CF-AB9E-E640DBE76748}" destId="{284DF3E1-E5CD-4DF4-8FC2-5F34194110E3}" srcOrd="0" destOrd="0" presId="urn:microsoft.com/office/officeart/2008/layout/HorizontalMultiLevelHierarchy"/>
    <dgm:cxn modelId="{B1D18947-79F1-4C6C-82F4-980BBCC6B37E}" type="presOf" srcId="{52CEA6E3-0E24-4044-93CF-50C03A1BB00F}" destId="{BE12AB3B-CC15-4CD4-8CC2-B2022255B75E}" srcOrd="0" destOrd="0" presId="urn:microsoft.com/office/officeart/2008/layout/HorizontalMultiLevelHierarchy"/>
    <dgm:cxn modelId="{49C2BE68-513A-4317-85E3-1DD4C0E8A9D2}" type="presOf" srcId="{1E4936A4-1F50-41DC-BB57-B0290F539102}" destId="{BB16A107-6B54-4C7E-AD62-05DFADD5C558}" srcOrd="0" destOrd="0" presId="urn:microsoft.com/office/officeart/2008/layout/HorizontalMultiLevelHierarchy"/>
    <dgm:cxn modelId="{8D3AFE50-D305-4EA6-AEE8-BF4CBC46DBB2}" type="presOf" srcId="{6465CB50-45CF-42EA-91F0-A980673621E0}" destId="{B99E2CA9-A7AC-4F06-97BD-B4DCDFE4E838}" srcOrd="0" destOrd="0" presId="urn:microsoft.com/office/officeart/2008/layout/HorizontalMultiLevelHierarchy"/>
    <dgm:cxn modelId="{24667753-62A4-4BCC-8B79-DC85D1988EEE}" srcId="{6465CB50-45CF-42EA-91F0-A980673621E0}" destId="{BC5FB52F-1FDB-47CF-AB9E-E640DBE76748}" srcOrd="0" destOrd="0" parTransId="{D8671A47-9F49-4603-B23E-A2FCE823F453}" sibTransId="{C4C6EA2F-A9F5-4D47-A08A-FFEB32BED95B}"/>
    <dgm:cxn modelId="{DB175C55-F4E7-454B-866F-C643219F88AE}" type="presOf" srcId="{52CEA6E3-0E24-4044-93CF-50C03A1BB00F}" destId="{7036EBEC-D527-40F3-A910-35595DA95343}" srcOrd="1" destOrd="0" presId="urn:microsoft.com/office/officeart/2008/layout/HorizontalMultiLevelHierarchy"/>
    <dgm:cxn modelId="{BE8C4357-9D29-422E-8429-05A164A51CB6}" type="presOf" srcId="{90C87348-99A8-444F-9F32-61D81E5B6B15}" destId="{F83CAA0F-739E-44FD-A8DB-DD85B7613BCE}" srcOrd="0" destOrd="0" presId="urn:microsoft.com/office/officeart/2008/layout/HorizontalMultiLevelHierarchy"/>
    <dgm:cxn modelId="{A415FFAA-D85F-4EAC-AB6C-DE25C16F328F}" type="presOf" srcId="{1E4936A4-1F50-41DC-BB57-B0290F539102}" destId="{DC57FCC5-23CB-4013-B0B9-0EBD8E8D53EE}" srcOrd="1" destOrd="0" presId="urn:microsoft.com/office/officeart/2008/layout/HorizontalMultiLevelHierarchy"/>
    <dgm:cxn modelId="{4C34FED3-B508-4BC8-AE75-79917E63EA37}" srcId="{90C87348-99A8-444F-9F32-61D81E5B6B15}" destId="{6CE843FB-DFDA-46A0-A780-17AE94A9021C}" srcOrd="0" destOrd="0" parTransId="{1E4936A4-1F50-41DC-BB57-B0290F539102}" sibTransId="{7B27E1CE-1936-474A-B278-13245E56761C}"/>
    <dgm:cxn modelId="{504E0C45-8630-4A49-85F0-8D04A8F466C1}" type="presParOf" srcId="{C2268FA0-EAEA-4D31-880D-26C6D6CBE192}" destId="{F10D6144-EA37-436E-91BC-87E1F9981905}" srcOrd="0" destOrd="0" presId="urn:microsoft.com/office/officeart/2008/layout/HorizontalMultiLevelHierarchy"/>
    <dgm:cxn modelId="{D5317DEF-81BB-469B-BE9E-96F7E0BB2DB3}" type="presParOf" srcId="{F10D6144-EA37-436E-91BC-87E1F9981905}" destId="{F83CAA0F-739E-44FD-A8DB-DD85B7613BCE}" srcOrd="0" destOrd="0" presId="urn:microsoft.com/office/officeart/2008/layout/HorizontalMultiLevelHierarchy"/>
    <dgm:cxn modelId="{86112C2F-986C-4FA7-A66E-0E2EA9439F4E}" type="presParOf" srcId="{F10D6144-EA37-436E-91BC-87E1F9981905}" destId="{296DFC4C-E7F3-44C8-A53D-9A411E2C0D27}" srcOrd="1" destOrd="0" presId="urn:microsoft.com/office/officeart/2008/layout/HorizontalMultiLevelHierarchy"/>
    <dgm:cxn modelId="{14DE691E-41CB-45C2-BB39-E9A7BC98630F}" type="presParOf" srcId="{296DFC4C-E7F3-44C8-A53D-9A411E2C0D27}" destId="{BB16A107-6B54-4C7E-AD62-05DFADD5C558}" srcOrd="0" destOrd="0" presId="urn:microsoft.com/office/officeart/2008/layout/HorizontalMultiLevelHierarchy"/>
    <dgm:cxn modelId="{633515E7-33E1-48CF-AE1D-6780630C9B37}" type="presParOf" srcId="{BB16A107-6B54-4C7E-AD62-05DFADD5C558}" destId="{DC57FCC5-23CB-4013-B0B9-0EBD8E8D53EE}" srcOrd="0" destOrd="0" presId="urn:microsoft.com/office/officeart/2008/layout/HorizontalMultiLevelHierarchy"/>
    <dgm:cxn modelId="{8F7F4561-A178-4308-8450-C49EC439FC6F}" type="presParOf" srcId="{296DFC4C-E7F3-44C8-A53D-9A411E2C0D27}" destId="{09B351DC-B6D9-4857-914F-07FEDB88A880}" srcOrd="1" destOrd="0" presId="urn:microsoft.com/office/officeart/2008/layout/HorizontalMultiLevelHierarchy"/>
    <dgm:cxn modelId="{6F3CF39A-E056-4FB1-A752-B478799B17CF}" type="presParOf" srcId="{09B351DC-B6D9-4857-914F-07FEDB88A880}" destId="{81804948-06C3-4C42-8612-62DF4BFBDFB9}" srcOrd="0" destOrd="0" presId="urn:microsoft.com/office/officeart/2008/layout/HorizontalMultiLevelHierarchy"/>
    <dgm:cxn modelId="{1AA48F50-B123-4D9F-A657-D4F69D6B640C}" type="presParOf" srcId="{09B351DC-B6D9-4857-914F-07FEDB88A880}" destId="{B6FF9C8D-2428-4591-AFC4-18048365D4CE}" srcOrd="1" destOrd="0" presId="urn:microsoft.com/office/officeart/2008/layout/HorizontalMultiLevelHierarchy"/>
    <dgm:cxn modelId="{36B8CC6D-7451-46FC-9F2E-4E72D7006331}" type="presParOf" srcId="{B6FF9C8D-2428-4591-AFC4-18048365D4CE}" destId="{BE12AB3B-CC15-4CD4-8CC2-B2022255B75E}" srcOrd="0" destOrd="0" presId="urn:microsoft.com/office/officeart/2008/layout/HorizontalMultiLevelHierarchy"/>
    <dgm:cxn modelId="{61185E34-00BE-43B9-AEED-CC6205D01FE0}" type="presParOf" srcId="{BE12AB3B-CC15-4CD4-8CC2-B2022255B75E}" destId="{7036EBEC-D527-40F3-A910-35595DA95343}" srcOrd="0" destOrd="0" presId="urn:microsoft.com/office/officeart/2008/layout/HorizontalMultiLevelHierarchy"/>
    <dgm:cxn modelId="{62272624-1D02-4B10-87CF-31B264048583}" type="presParOf" srcId="{B6FF9C8D-2428-4591-AFC4-18048365D4CE}" destId="{4507EE5E-70FC-4C24-92B4-78EA776D317E}" srcOrd="1" destOrd="0" presId="urn:microsoft.com/office/officeart/2008/layout/HorizontalMultiLevelHierarchy"/>
    <dgm:cxn modelId="{0ED81B4F-D674-498C-BA45-E7FA4A8ADB91}" type="presParOf" srcId="{4507EE5E-70FC-4C24-92B4-78EA776D317E}" destId="{B99E2CA9-A7AC-4F06-97BD-B4DCDFE4E838}" srcOrd="0" destOrd="0" presId="urn:microsoft.com/office/officeart/2008/layout/HorizontalMultiLevelHierarchy"/>
    <dgm:cxn modelId="{F8657F6F-AE0F-4043-A210-2DC83EE45BAC}" type="presParOf" srcId="{4507EE5E-70FC-4C24-92B4-78EA776D317E}" destId="{109C3CF7-6DDE-466E-BAC5-67E0BE12AF10}" srcOrd="1" destOrd="0" presId="urn:microsoft.com/office/officeart/2008/layout/HorizontalMultiLevelHierarchy"/>
    <dgm:cxn modelId="{A3BCC5C9-CF22-4AC9-92CA-8CD149752882}" type="presParOf" srcId="{109C3CF7-6DDE-466E-BAC5-67E0BE12AF10}" destId="{F67F53DF-9BDE-48D4-BDAF-13ACC69BBCE9}" srcOrd="0" destOrd="0" presId="urn:microsoft.com/office/officeart/2008/layout/HorizontalMultiLevelHierarchy"/>
    <dgm:cxn modelId="{E3CF6E6B-C58D-4AEF-A160-F8860C23CE8E}" type="presParOf" srcId="{F67F53DF-9BDE-48D4-BDAF-13ACC69BBCE9}" destId="{0A3F3BC4-20AA-49B6-B8FE-1AB5BBFBCC50}" srcOrd="0" destOrd="0" presId="urn:microsoft.com/office/officeart/2008/layout/HorizontalMultiLevelHierarchy"/>
    <dgm:cxn modelId="{56BEE380-C57F-4A3A-9E18-1A9E4792D13A}" type="presParOf" srcId="{109C3CF7-6DDE-466E-BAC5-67E0BE12AF10}" destId="{06C5DC5D-821E-46E7-947A-27860839806C}" srcOrd="1" destOrd="0" presId="urn:microsoft.com/office/officeart/2008/layout/HorizontalMultiLevelHierarchy"/>
    <dgm:cxn modelId="{A56A70C5-8D45-4826-BE1E-F0B70DE5C005}" type="presParOf" srcId="{06C5DC5D-821E-46E7-947A-27860839806C}" destId="{284DF3E1-E5CD-4DF4-8FC2-5F34194110E3}" srcOrd="0" destOrd="0" presId="urn:microsoft.com/office/officeart/2008/layout/HorizontalMultiLevelHierarchy"/>
    <dgm:cxn modelId="{7646C5A3-F002-445C-9F55-BE85C468F3F9}" type="presParOf" srcId="{06C5DC5D-821E-46E7-947A-27860839806C}" destId="{5FBA656C-961B-4E8F-90FB-64BFE88866C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66FE0B5-08EE-461D-B0AC-D305FD6FFEC3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0C87348-99A8-444F-9F32-61D81E5B6B15}">
      <dgm:prSet phldrT="[Texto]"/>
      <dgm:spPr/>
      <dgm:t>
        <a:bodyPr/>
        <a:lstStyle/>
        <a:p>
          <a:r>
            <a:rPr lang="en-US" dirty="0" err="1"/>
            <a:t>Acessar</a:t>
          </a:r>
          <a:r>
            <a:rPr lang="en-US" dirty="0"/>
            <a:t> </a:t>
          </a:r>
          <a:r>
            <a:rPr lang="en-US" dirty="0" err="1"/>
            <a:t>Jupyter</a:t>
          </a:r>
          <a:endParaRPr lang="en-US" dirty="0"/>
        </a:p>
      </dgm:t>
    </dgm:pt>
    <dgm:pt modelId="{700EAA71-D9F5-4A8E-AD4F-74B51D73753F}" type="parTrans" cxnId="{5D0C9020-B772-4BE0-9F18-6C9904F53BC0}">
      <dgm:prSet/>
      <dgm:spPr/>
      <dgm:t>
        <a:bodyPr/>
        <a:lstStyle/>
        <a:p>
          <a:endParaRPr lang="en-US"/>
        </a:p>
      </dgm:t>
    </dgm:pt>
    <dgm:pt modelId="{3B9544E9-17C0-4716-931D-D8A8DCCDA2F5}" type="sibTrans" cxnId="{5D0C9020-B772-4BE0-9F18-6C9904F53BC0}">
      <dgm:prSet/>
      <dgm:spPr/>
      <dgm:t>
        <a:bodyPr/>
        <a:lstStyle/>
        <a:p>
          <a:endParaRPr lang="en-US"/>
        </a:p>
      </dgm:t>
    </dgm:pt>
    <dgm:pt modelId="{6CE843FB-DFDA-46A0-A780-17AE94A9021C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/>
            <a:t>Verificar prompt anaconda</a:t>
          </a:r>
          <a:endParaRPr lang="en-US" dirty="0"/>
        </a:p>
      </dgm:t>
    </dgm:pt>
    <dgm:pt modelId="{1E4936A4-1F50-41DC-BB57-B0290F539102}" type="parTrans" cxnId="{4C34FED3-B508-4BC8-AE75-79917E63EA37}">
      <dgm:prSet/>
      <dgm:spPr/>
      <dgm:t>
        <a:bodyPr/>
        <a:lstStyle/>
        <a:p>
          <a:endParaRPr lang="en-US"/>
        </a:p>
      </dgm:t>
    </dgm:pt>
    <dgm:pt modelId="{7B27E1CE-1936-474A-B278-13245E56761C}" type="sibTrans" cxnId="{4C34FED3-B508-4BC8-AE75-79917E63EA37}">
      <dgm:prSet/>
      <dgm:spPr/>
      <dgm:t>
        <a:bodyPr/>
        <a:lstStyle/>
        <a:p>
          <a:endParaRPr lang="en-US"/>
        </a:p>
      </dgm:t>
    </dgm:pt>
    <dgm:pt modelId="{6465CB50-45CF-42EA-91F0-A980673621E0}">
      <dgm:prSet phldrT="[Texto]"/>
      <dgm:spPr>
        <a:solidFill>
          <a:schemeClr val="tx2"/>
        </a:solidFill>
      </dgm:spPr>
      <dgm:t>
        <a:bodyPr/>
        <a:lstStyle/>
        <a:p>
          <a:r>
            <a:rPr lang="en-US" dirty="0" err="1"/>
            <a:t>Verificar</a:t>
          </a:r>
          <a:r>
            <a:rPr lang="en-US" dirty="0"/>
            <a:t> </a:t>
          </a:r>
          <a:r>
            <a:rPr lang="en-US" dirty="0" err="1"/>
            <a:t>Jupyter</a:t>
          </a:r>
          <a:r>
            <a:rPr lang="en-US" dirty="0"/>
            <a:t> Notebooks</a:t>
          </a:r>
        </a:p>
      </dgm:t>
    </dgm:pt>
    <dgm:pt modelId="{52CEA6E3-0E24-4044-93CF-50C03A1BB00F}" type="parTrans" cxnId="{1A11A51D-6069-43BB-BF08-88AA1D31D71C}">
      <dgm:prSet/>
      <dgm:spPr/>
      <dgm:t>
        <a:bodyPr/>
        <a:lstStyle/>
        <a:p>
          <a:endParaRPr lang="en-US"/>
        </a:p>
      </dgm:t>
    </dgm:pt>
    <dgm:pt modelId="{01B7F596-E19E-49C5-B746-8B202A04386B}" type="sibTrans" cxnId="{1A11A51D-6069-43BB-BF08-88AA1D31D71C}">
      <dgm:prSet/>
      <dgm:spPr/>
      <dgm:t>
        <a:bodyPr/>
        <a:lstStyle/>
        <a:p>
          <a:endParaRPr lang="en-US"/>
        </a:p>
      </dgm:t>
    </dgm:pt>
    <dgm:pt modelId="{BC5FB52F-1FDB-47CF-AB9E-E640DBE76748}">
      <dgm:prSet phldrT="[Texto]"/>
      <dgm:spPr>
        <a:solidFill>
          <a:schemeClr val="accent4"/>
        </a:solidFill>
      </dgm:spPr>
      <dgm:t>
        <a:bodyPr/>
        <a:lstStyle/>
        <a:p>
          <a:r>
            <a:rPr lang="en-US" dirty="0" err="1"/>
            <a:t>Abrir</a:t>
          </a:r>
          <a:r>
            <a:rPr lang="en-US" dirty="0"/>
            <a:t> </a:t>
          </a:r>
          <a:r>
            <a:rPr lang="en-US" dirty="0" err="1"/>
            <a:t>Jupyter</a:t>
          </a:r>
          <a:r>
            <a:rPr lang="en-US" dirty="0"/>
            <a:t> Notebooks</a:t>
          </a:r>
        </a:p>
      </dgm:t>
    </dgm:pt>
    <dgm:pt modelId="{D8671A47-9F49-4603-B23E-A2FCE823F453}" type="parTrans" cxnId="{24667753-62A4-4BCC-8B79-DC85D1988EEE}">
      <dgm:prSet/>
      <dgm:spPr/>
      <dgm:t>
        <a:bodyPr/>
        <a:lstStyle/>
        <a:p>
          <a:endParaRPr lang="pt-BR"/>
        </a:p>
      </dgm:t>
    </dgm:pt>
    <dgm:pt modelId="{C4C6EA2F-A9F5-4D47-A08A-FFEB32BED95B}" type="sibTrans" cxnId="{24667753-62A4-4BCC-8B79-DC85D1988EEE}">
      <dgm:prSet/>
      <dgm:spPr/>
      <dgm:t>
        <a:bodyPr/>
        <a:lstStyle/>
        <a:p>
          <a:endParaRPr lang="pt-BR"/>
        </a:p>
      </dgm:t>
    </dgm:pt>
    <dgm:pt modelId="{C2268FA0-EAEA-4D31-880D-26C6D6CBE192}" type="pres">
      <dgm:prSet presAssocID="{A66FE0B5-08EE-461D-B0AC-D305FD6FFEC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10D6144-EA37-436E-91BC-87E1F9981905}" type="pres">
      <dgm:prSet presAssocID="{90C87348-99A8-444F-9F32-61D81E5B6B15}" presName="root1" presStyleCnt="0"/>
      <dgm:spPr/>
    </dgm:pt>
    <dgm:pt modelId="{F83CAA0F-739E-44FD-A8DB-DD85B7613BCE}" type="pres">
      <dgm:prSet presAssocID="{90C87348-99A8-444F-9F32-61D81E5B6B15}" presName="LevelOneTextNode" presStyleLbl="node0" presStyleIdx="0" presStyleCnt="1">
        <dgm:presLayoutVars>
          <dgm:chPref val="3"/>
        </dgm:presLayoutVars>
      </dgm:prSet>
      <dgm:spPr/>
    </dgm:pt>
    <dgm:pt modelId="{296DFC4C-E7F3-44C8-A53D-9A411E2C0D27}" type="pres">
      <dgm:prSet presAssocID="{90C87348-99A8-444F-9F32-61D81E5B6B15}" presName="level2hierChild" presStyleCnt="0"/>
      <dgm:spPr/>
    </dgm:pt>
    <dgm:pt modelId="{BB16A107-6B54-4C7E-AD62-05DFADD5C558}" type="pres">
      <dgm:prSet presAssocID="{1E4936A4-1F50-41DC-BB57-B0290F539102}" presName="conn2-1" presStyleLbl="parChTrans1D2" presStyleIdx="0" presStyleCnt="1"/>
      <dgm:spPr/>
    </dgm:pt>
    <dgm:pt modelId="{DC57FCC5-23CB-4013-B0B9-0EBD8E8D53EE}" type="pres">
      <dgm:prSet presAssocID="{1E4936A4-1F50-41DC-BB57-B0290F539102}" presName="connTx" presStyleLbl="parChTrans1D2" presStyleIdx="0" presStyleCnt="1"/>
      <dgm:spPr/>
    </dgm:pt>
    <dgm:pt modelId="{09B351DC-B6D9-4857-914F-07FEDB88A880}" type="pres">
      <dgm:prSet presAssocID="{6CE843FB-DFDA-46A0-A780-17AE94A9021C}" presName="root2" presStyleCnt="0"/>
      <dgm:spPr/>
    </dgm:pt>
    <dgm:pt modelId="{81804948-06C3-4C42-8612-62DF4BFBDFB9}" type="pres">
      <dgm:prSet presAssocID="{6CE843FB-DFDA-46A0-A780-17AE94A9021C}" presName="LevelTwoTextNode" presStyleLbl="node2" presStyleIdx="0" presStyleCnt="1">
        <dgm:presLayoutVars>
          <dgm:chPref val="3"/>
        </dgm:presLayoutVars>
      </dgm:prSet>
      <dgm:spPr/>
    </dgm:pt>
    <dgm:pt modelId="{B6FF9C8D-2428-4591-AFC4-18048365D4CE}" type="pres">
      <dgm:prSet presAssocID="{6CE843FB-DFDA-46A0-A780-17AE94A9021C}" presName="level3hierChild" presStyleCnt="0"/>
      <dgm:spPr/>
    </dgm:pt>
    <dgm:pt modelId="{BE12AB3B-CC15-4CD4-8CC2-B2022255B75E}" type="pres">
      <dgm:prSet presAssocID="{52CEA6E3-0E24-4044-93CF-50C03A1BB00F}" presName="conn2-1" presStyleLbl="parChTrans1D3" presStyleIdx="0" presStyleCnt="1"/>
      <dgm:spPr/>
    </dgm:pt>
    <dgm:pt modelId="{7036EBEC-D527-40F3-A910-35595DA95343}" type="pres">
      <dgm:prSet presAssocID="{52CEA6E3-0E24-4044-93CF-50C03A1BB00F}" presName="connTx" presStyleLbl="parChTrans1D3" presStyleIdx="0" presStyleCnt="1"/>
      <dgm:spPr/>
    </dgm:pt>
    <dgm:pt modelId="{4507EE5E-70FC-4C24-92B4-78EA776D317E}" type="pres">
      <dgm:prSet presAssocID="{6465CB50-45CF-42EA-91F0-A980673621E0}" presName="root2" presStyleCnt="0"/>
      <dgm:spPr/>
    </dgm:pt>
    <dgm:pt modelId="{B99E2CA9-A7AC-4F06-97BD-B4DCDFE4E838}" type="pres">
      <dgm:prSet presAssocID="{6465CB50-45CF-42EA-91F0-A980673621E0}" presName="LevelTwoTextNode" presStyleLbl="node3" presStyleIdx="0" presStyleCnt="1">
        <dgm:presLayoutVars>
          <dgm:chPref val="3"/>
        </dgm:presLayoutVars>
      </dgm:prSet>
      <dgm:spPr/>
    </dgm:pt>
    <dgm:pt modelId="{109C3CF7-6DDE-466E-BAC5-67E0BE12AF10}" type="pres">
      <dgm:prSet presAssocID="{6465CB50-45CF-42EA-91F0-A980673621E0}" presName="level3hierChild" presStyleCnt="0"/>
      <dgm:spPr/>
    </dgm:pt>
    <dgm:pt modelId="{F67F53DF-9BDE-48D4-BDAF-13ACC69BBCE9}" type="pres">
      <dgm:prSet presAssocID="{D8671A47-9F49-4603-B23E-A2FCE823F453}" presName="conn2-1" presStyleLbl="parChTrans1D4" presStyleIdx="0" presStyleCnt="1"/>
      <dgm:spPr/>
    </dgm:pt>
    <dgm:pt modelId="{0A3F3BC4-20AA-49B6-B8FE-1AB5BBFBCC50}" type="pres">
      <dgm:prSet presAssocID="{D8671A47-9F49-4603-B23E-A2FCE823F453}" presName="connTx" presStyleLbl="parChTrans1D4" presStyleIdx="0" presStyleCnt="1"/>
      <dgm:spPr/>
    </dgm:pt>
    <dgm:pt modelId="{06C5DC5D-821E-46E7-947A-27860839806C}" type="pres">
      <dgm:prSet presAssocID="{BC5FB52F-1FDB-47CF-AB9E-E640DBE76748}" presName="root2" presStyleCnt="0"/>
      <dgm:spPr/>
    </dgm:pt>
    <dgm:pt modelId="{284DF3E1-E5CD-4DF4-8FC2-5F34194110E3}" type="pres">
      <dgm:prSet presAssocID="{BC5FB52F-1FDB-47CF-AB9E-E640DBE76748}" presName="LevelTwoTextNode" presStyleLbl="node4" presStyleIdx="0" presStyleCnt="1">
        <dgm:presLayoutVars>
          <dgm:chPref val="3"/>
        </dgm:presLayoutVars>
      </dgm:prSet>
      <dgm:spPr/>
    </dgm:pt>
    <dgm:pt modelId="{5FBA656C-961B-4E8F-90FB-64BFE88866CD}" type="pres">
      <dgm:prSet presAssocID="{BC5FB52F-1FDB-47CF-AB9E-E640DBE76748}" presName="level3hierChild" presStyleCnt="0"/>
      <dgm:spPr/>
    </dgm:pt>
  </dgm:ptLst>
  <dgm:cxnLst>
    <dgm:cxn modelId="{E435A201-8895-41D4-A905-95A9145CE92F}" type="presOf" srcId="{A66FE0B5-08EE-461D-B0AC-D305FD6FFEC3}" destId="{C2268FA0-EAEA-4D31-880D-26C6D6CBE192}" srcOrd="0" destOrd="0" presId="urn:microsoft.com/office/officeart/2008/layout/HorizontalMultiLevelHierarchy"/>
    <dgm:cxn modelId="{1A11A51D-6069-43BB-BF08-88AA1D31D71C}" srcId="{6CE843FB-DFDA-46A0-A780-17AE94A9021C}" destId="{6465CB50-45CF-42EA-91F0-A980673621E0}" srcOrd="0" destOrd="0" parTransId="{52CEA6E3-0E24-4044-93CF-50C03A1BB00F}" sibTransId="{01B7F596-E19E-49C5-B746-8B202A04386B}"/>
    <dgm:cxn modelId="{5D0C9020-B772-4BE0-9F18-6C9904F53BC0}" srcId="{A66FE0B5-08EE-461D-B0AC-D305FD6FFEC3}" destId="{90C87348-99A8-444F-9F32-61D81E5B6B15}" srcOrd="0" destOrd="0" parTransId="{700EAA71-D9F5-4A8E-AD4F-74B51D73753F}" sibTransId="{3B9544E9-17C0-4716-931D-D8A8DCCDA2F5}"/>
    <dgm:cxn modelId="{A5CC8F23-B438-48C9-9A99-B4BEA12A2EE4}" type="presOf" srcId="{6CE843FB-DFDA-46A0-A780-17AE94A9021C}" destId="{81804948-06C3-4C42-8612-62DF4BFBDFB9}" srcOrd="0" destOrd="0" presId="urn:microsoft.com/office/officeart/2008/layout/HorizontalMultiLevelHierarchy"/>
    <dgm:cxn modelId="{6C474A2A-6FC5-41D5-8C29-41F1B2707995}" type="presOf" srcId="{D8671A47-9F49-4603-B23E-A2FCE823F453}" destId="{F67F53DF-9BDE-48D4-BDAF-13ACC69BBCE9}" srcOrd="0" destOrd="0" presId="urn:microsoft.com/office/officeart/2008/layout/HorizontalMultiLevelHierarchy"/>
    <dgm:cxn modelId="{26B09763-9816-4531-B9F3-9D2CB5EAEA81}" type="presOf" srcId="{D8671A47-9F49-4603-B23E-A2FCE823F453}" destId="{0A3F3BC4-20AA-49B6-B8FE-1AB5BBFBCC50}" srcOrd="1" destOrd="0" presId="urn:microsoft.com/office/officeart/2008/layout/HorizontalMultiLevelHierarchy"/>
    <dgm:cxn modelId="{EA580A66-0B43-4A2F-8C67-12348D15262E}" type="presOf" srcId="{BC5FB52F-1FDB-47CF-AB9E-E640DBE76748}" destId="{284DF3E1-E5CD-4DF4-8FC2-5F34194110E3}" srcOrd="0" destOrd="0" presId="urn:microsoft.com/office/officeart/2008/layout/HorizontalMultiLevelHierarchy"/>
    <dgm:cxn modelId="{B1D18947-79F1-4C6C-82F4-980BBCC6B37E}" type="presOf" srcId="{52CEA6E3-0E24-4044-93CF-50C03A1BB00F}" destId="{BE12AB3B-CC15-4CD4-8CC2-B2022255B75E}" srcOrd="0" destOrd="0" presId="urn:microsoft.com/office/officeart/2008/layout/HorizontalMultiLevelHierarchy"/>
    <dgm:cxn modelId="{49C2BE68-513A-4317-85E3-1DD4C0E8A9D2}" type="presOf" srcId="{1E4936A4-1F50-41DC-BB57-B0290F539102}" destId="{BB16A107-6B54-4C7E-AD62-05DFADD5C558}" srcOrd="0" destOrd="0" presId="urn:microsoft.com/office/officeart/2008/layout/HorizontalMultiLevelHierarchy"/>
    <dgm:cxn modelId="{8D3AFE50-D305-4EA6-AEE8-BF4CBC46DBB2}" type="presOf" srcId="{6465CB50-45CF-42EA-91F0-A980673621E0}" destId="{B99E2CA9-A7AC-4F06-97BD-B4DCDFE4E838}" srcOrd="0" destOrd="0" presId="urn:microsoft.com/office/officeart/2008/layout/HorizontalMultiLevelHierarchy"/>
    <dgm:cxn modelId="{24667753-62A4-4BCC-8B79-DC85D1988EEE}" srcId="{6465CB50-45CF-42EA-91F0-A980673621E0}" destId="{BC5FB52F-1FDB-47CF-AB9E-E640DBE76748}" srcOrd="0" destOrd="0" parTransId="{D8671A47-9F49-4603-B23E-A2FCE823F453}" sibTransId="{C4C6EA2F-A9F5-4D47-A08A-FFEB32BED95B}"/>
    <dgm:cxn modelId="{DB175C55-F4E7-454B-866F-C643219F88AE}" type="presOf" srcId="{52CEA6E3-0E24-4044-93CF-50C03A1BB00F}" destId="{7036EBEC-D527-40F3-A910-35595DA95343}" srcOrd="1" destOrd="0" presId="urn:microsoft.com/office/officeart/2008/layout/HorizontalMultiLevelHierarchy"/>
    <dgm:cxn modelId="{BE8C4357-9D29-422E-8429-05A164A51CB6}" type="presOf" srcId="{90C87348-99A8-444F-9F32-61D81E5B6B15}" destId="{F83CAA0F-739E-44FD-A8DB-DD85B7613BCE}" srcOrd="0" destOrd="0" presId="urn:microsoft.com/office/officeart/2008/layout/HorizontalMultiLevelHierarchy"/>
    <dgm:cxn modelId="{A415FFAA-D85F-4EAC-AB6C-DE25C16F328F}" type="presOf" srcId="{1E4936A4-1F50-41DC-BB57-B0290F539102}" destId="{DC57FCC5-23CB-4013-B0B9-0EBD8E8D53EE}" srcOrd="1" destOrd="0" presId="urn:microsoft.com/office/officeart/2008/layout/HorizontalMultiLevelHierarchy"/>
    <dgm:cxn modelId="{4C34FED3-B508-4BC8-AE75-79917E63EA37}" srcId="{90C87348-99A8-444F-9F32-61D81E5B6B15}" destId="{6CE843FB-DFDA-46A0-A780-17AE94A9021C}" srcOrd="0" destOrd="0" parTransId="{1E4936A4-1F50-41DC-BB57-B0290F539102}" sibTransId="{7B27E1CE-1936-474A-B278-13245E56761C}"/>
    <dgm:cxn modelId="{504E0C45-8630-4A49-85F0-8D04A8F466C1}" type="presParOf" srcId="{C2268FA0-EAEA-4D31-880D-26C6D6CBE192}" destId="{F10D6144-EA37-436E-91BC-87E1F9981905}" srcOrd="0" destOrd="0" presId="urn:microsoft.com/office/officeart/2008/layout/HorizontalMultiLevelHierarchy"/>
    <dgm:cxn modelId="{D5317DEF-81BB-469B-BE9E-96F7E0BB2DB3}" type="presParOf" srcId="{F10D6144-EA37-436E-91BC-87E1F9981905}" destId="{F83CAA0F-739E-44FD-A8DB-DD85B7613BCE}" srcOrd="0" destOrd="0" presId="urn:microsoft.com/office/officeart/2008/layout/HorizontalMultiLevelHierarchy"/>
    <dgm:cxn modelId="{86112C2F-986C-4FA7-A66E-0E2EA9439F4E}" type="presParOf" srcId="{F10D6144-EA37-436E-91BC-87E1F9981905}" destId="{296DFC4C-E7F3-44C8-A53D-9A411E2C0D27}" srcOrd="1" destOrd="0" presId="urn:microsoft.com/office/officeart/2008/layout/HorizontalMultiLevelHierarchy"/>
    <dgm:cxn modelId="{14DE691E-41CB-45C2-BB39-E9A7BC98630F}" type="presParOf" srcId="{296DFC4C-E7F3-44C8-A53D-9A411E2C0D27}" destId="{BB16A107-6B54-4C7E-AD62-05DFADD5C558}" srcOrd="0" destOrd="0" presId="urn:microsoft.com/office/officeart/2008/layout/HorizontalMultiLevelHierarchy"/>
    <dgm:cxn modelId="{633515E7-33E1-48CF-AE1D-6780630C9B37}" type="presParOf" srcId="{BB16A107-6B54-4C7E-AD62-05DFADD5C558}" destId="{DC57FCC5-23CB-4013-B0B9-0EBD8E8D53EE}" srcOrd="0" destOrd="0" presId="urn:microsoft.com/office/officeart/2008/layout/HorizontalMultiLevelHierarchy"/>
    <dgm:cxn modelId="{8F7F4561-A178-4308-8450-C49EC439FC6F}" type="presParOf" srcId="{296DFC4C-E7F3-44C8-A53D-9A411E2C0D27}" destId="{09B351DC-B6D9-4857-914F-07FEDB88A880}" srcOrd="1" destOrd="0" presId="urn:microsoft.com/office/officeart/2008/layout/HorizontalMultiLevelHierarchy"/>
    <dgm:cxn modelId="{6F3CF39A-E056-4FB1-A752-B478799B17CF}" type="presParOf" srcId="{09B351DC-B6D9-4857-914F-07FEDB88A880}" destId="{81804948-06C3-4C42-8612-62DF4BFBDFB9}" srcOrd="0" destOrd="0" presId="urn:microsoft.com/office/officeart/2008/layout/HorizontalMultiLevelHierarchy"/>
    <dgm:cxn modelId="{1AA48F50-B123-4D9F-A657-D4F69D6B640C}" type="presParOf" srcId="{09B351DC-B6D9-4857-914F-07FEDB88A880}" destId="{B6FF9C8D-2428-4591-AFC4-18048365D4CE}" srcOrd="1" destOrd="0" presId="urn:microsoft.com/office/officeart/2008/layout/HorizontalMultiLevelHierarchy"/>
    <dgm:cxn modelId="{36B8CC6D-7451-46FC-9F2E-4E72D7006331}" type="presParOf" srcId="{B6FF9C8D-2428-4591-AFC4-18048365D4CE}" destId="{BE12AB3B-CC15-4CD4-8CC2-B2022255B75E}" srcOrd="0" destOrd="0" presId="urn:microsoft.com/office/officeart/2008/layout/HorizontalMultiLevelHierarchy"/>
    <dgm:cxn modelId="{61185E34-00BE-43B9-AEED-CC6205D01FE0}" type="presParOf" srcId="{BE12AB3B-CC15-4CD4-8CC2-B2022255B75E}" destId="{7036EBEC-D527-40F3-A910-35595DA95343}" srcOrd="0" destOrd="0" presId="urn:microsoft.com/office/officeart/2008/layout/HorizontalMultiLevelHierarchy"/>
    <dgm:cxn modelId="{62272624-1D02-4B10-87CF-31B264048583}" type="presParOf" srcId="{B6FF9C8D-2428-4591-AFC4-18048365D4CE}" destId="{4507EE5E-70FC-4C24-92B4-78EA776D317E}" srcOrd="1" destOrd="0" presId="urn:microsoft.com/office/officeart/2008/layout/HorizontalMultiLevelHierarchy"/>
    <dgm:cxn modelId="{0ED81B4F-D674-498C-BA45-E7FA4A8ADB91}" type="presParOf" srcId="{4507EE5E-70FC-4C24-92B4-78EA776D317E}" destId="{B99E2CA9-A7AC-4F06-97BD-B4DCDFE4E838}" srcOrd="0" destOrd="0" presId="urn:microsoft.com/office/officeart/2008/layout/HorizontalMultiLevelHierarchy"/>
    <dgm:cxn modelId="{F8657F6F-AE0F-4043-A210-2DC83EE45BAC}" type="presParOf" srcId="{4507EE5E-70FC-4C24-92B4-78EA776D317E}" destId="{109C3CF7-6DDE-466E-BAC5-67E0BE12AF10}" srcOrd="1" destOrd="0" presId="urn:microsoft.com/office/officeart/2008/layout/HorizontalMultiLevelHierarchy"/>
    <dgm:cxn modelId="{A3BCC5C9-CF22-4AC9-92CA-8CD149752882}" type="presParOf" srcId="{109C3CF7-6DDE-466E-BAC5-67E0BE12AF10}" destId="{F67F53DF-9BDE-48D4-BDAF-13ACC69BBCE9}" srcOrd="0" destOrd="0" presId="urn:microsoft.com/office/officeart/2008/layout/HorizontalMultiLevelHierarchy"/>
    <dgm:cxn modelId="{E3CF6E6B-C58D-4AEF-A160-F8860C23CE8E}" type="presParOf" srcId="{F67F53DF-9BDE-48D4-BDAF-13ACC69BBCE9}" destId="{0A3F3BC4-20AA-49B6-B8FE-1AB5BBFBCC50}" srcOrd="0" destOrd="0" presId="urn:microsoft.com/office/officeart/2008/layout/HorizontalMultiLevelHierarchy"/>
    <dgm:cxn modelId="{56BEE380-C57F-4A3A-9E18-1A9E4792D13A}" type="presParOf" srcId="{109C3CF7-6DDE-466E-BAC5-67E0BE12AF10}" destId="{06C5DC5D-821E-46E7-947A-27860839806C}" srcOrd="1" destOrd="0" presId="urn:microsoft.com/office/officeart/2008/layout/HorizontalMultiLevelHierarchy"/>
    <dgm:cxn modelId="{A56A70C5-8D45-4826-BE1E-F0B70DE5C005}" type="presParOf" srcId="{06C5DC5D-821E-46E7-947A-27860839806C}" destId="{284DF3E1-E5CD-4DF4-8FC2-5F34194110E3}" srcOrd="0" destOrd="0" presId="urn:microsoft.com/office/officeart/2008/layout/HorizontalMultiLevelHierarchy"/>
    <dgm:cxn modelId="{7646C5A3-F002-445C-9F55-BE85C468F3F9}" type="presParOf" srcId="{06C5DC5D-821E-46E7-947A-27860839806C}" destId="{5FBA656C-961B-4E8F-90FB-64BFE88866C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08A1F5-E1A4-4937-8A3B-0028552C315A}">
      <dsp:nvSpPr>
        <dsp:cNvPr id="0" name=""/>
        <dsp:cNvSpPr/>
      </dsp:nvSpPr>
      <dsp:spPr>
        <a:xfrm>
          <a:off x="5995328" y="3211062"/>
          <a:ext cx="285606" cy="2721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803" y="0"/>
              </a:lnTo>
              <a:lnTo>
                <a:pt x="142803" y="272110"/>
              </a:lnTo>
              <a:lnTo>
                <a:pt x="285606" y="27211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128270" y="3337255"/>
        <a:ext cx="19724" cy="19724"/>
      </dsp:txXfrm>
    </dsp:sp>
    <dsp:sp modelId="{F185A1CB-EB6A-45A9-BB87-E30EC25215D1}">
      <dsp:nvSpPr>
        <dsp:cNvPr id="0" name=""/>
        <dsp:cNvSpPr/>
      </dsp:nvSpPr>
      <dsp:spPr>
        <a:xfrm>
          <a:off x="5995328" y="2938952"/>
          <a:ext cx="285606" cy="272110"/>
        </a:xfrm>
        <a:custGeom>
          <a:avLst/>
          <a:gdLst/>
          <a:ahLst/>
          <a:cxnLst/>
          <a:rect l="0" t="0" r="0" b="0"/>
          <a:pathLst>
            <a:path>
              <a:moveTo>
                <a:pt x="0" y="272110"/>
              </a:moveTo>
              <a:lnTo>
                <a:pt x="142803" y="272110"/>
              </a:lnTo>
              <a:lnTo>
                <a:pt x="142803" y="0"/>
              </a:lnTo>
              <a:lnTo>
                <a:pt x="285606" y="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128270" y="3065145"/>
        <a:ext cx="19724" cy="19724"/>
      </dsp:txXfrm>
    </dsp:sp>
    <dsp:sp modelId="{0CD7EBAB-24ED-471F-A9D6-9E460242EC77}">
      <dsp:nvSpPr>
        <dsp:cNvPr id="0" name=""/>
        <dsp:cNvSpPr/>
      </dsp:nvSpPr>
      <dsp:spPr>
        <a:xfrm>
          <a:off x="4281688" y="1986566"/>
          <a:ext cx="285606" cy="1224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803" y="0"/>
              </a:lnTo>
              <a:lnTo>
                <a:pt x="142803" y="1224495"/>
              </a:lnTo>
              <a:lnTo>
                <a:pt x="285606" y="122449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93057" y="2567380"/>
        <a:ext cx="62868" cy="62868"/>
      </dsp:txXfrm>
    </dsp:sp>
    <dsp:sp modelId="{801D7545-7588-4D6A-BD74-CF82193F4CA7}">
      <dsp:nvSpPr>
        <dsp:cNvPr id="0" name=""/>
        <dsp:cNvSpPr/>
      </dsp:nvSpPr>
      <dsp:spPr>
        <a:xfrm>
          <a:off x="5995328" y="2122621"/>
          <a:ext cx="285606" cy="2721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803" y="0"/>
              </a:lnTo>
              <a:lnTo>
                <a:pt x="142803" y="272110"/>
              </a:lnTo>
              <a:lnTo>
                <a:pt x="285606" y="27211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128270" y="2248814"/>
        <a:ext cx="19724" cy="19724"/>
      </dsp:txXfrm>
    </dsp:sp>
    <dsp:sp modelId="{012F9FAC-AFEB-4A5B-B363-192B97007BA5}">
      <dsp:nvSpPr>
        <dsp:cNvPr id="0" name=""/>
        <dsp:cNvSpPr/>
      </dsp:nvSpPr>
      <dsp:spPr>
        <a:xfrm>
          <a:off x="5995328" y="1850511"/>
          <a:ext cx="285606" cy="272110"/>
        </a:xfrm>
        <a:custGeom>
          <a:avLst/>
          <a:gdLst/>
          <a:ahLst/>
          <a:cxnLst/>
          <a:rect l="0" t="0" r="0" b="0"/>
          <a:pathLst>
            <a:path>
              <a:moveTo>
                <a:pt x="0" y="272110"/>
              </a:moveTo>
              <a:lnTo>
                <a:pt x="142803" y="272110"/>
              </a:lnTo>
              <a:lnTo>
                <a:pt x="142803" y="0"/>
              </a:lnTo>
              <a:lnTo>
                <a:pt x="285606" y="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128270" y="1976704"/>
        <a:ext cx="19724" cy="19724"/>
      </dsp:txXfrm>
    </dsp:sp>
    <dsp:sp modelId="{1303B855-5666-4017-9FB9-83CF09E6C188}">
      <dsp:nvSpPr>
        <dsp:cNvPr id="0" name=""/>
        <dsp:cNvSpPr/>
      </dsp:nvSpPr>
      <dsp:spPr>
        <a:xfrm>
          <a:off x="4281688" y="1986566"/>
          <a:ext cx="285606" cy="136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803" y="0"/>
              </a:lnTo>
              <a:lnTo>
                <a:pt x="142803" y="136055"/>
              </a:lnTo>
              <a:lnTo>
                <a:pt x="285606" y="13605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16582" y="2046685"/>
        <a:ext cx="15817" cy="15817"/>
      </dsp:txXfrm>
    </dsp:sp>
    <dsp:sp modelId="{8B3696C4-6EB4-4559-AEAF-C1B8C8E8B997}">
      <dsp:nvSpPr>
        <dsp:cNvPr id="0" name=""/>
        <dsp:cNvSpPr/>
      </dsp:nvSpPr>
      <dsp:spPr>
        <a:xfrm>
          <a:off x="5995328" y="762070"/>
          <a:ext cx="285606" cy="544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803" y="0"/>
              </a:lnTo>
              <a:lnTo>
                <a:pt x="142803" y="544220"/>
              </a:lnTo>
              <a:lnTo>
                <a:pt x="285606" y="54422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122766" y="1018815"/>
        <a:ext cx="30730" cy="30730"/>
      </dsp:txXfrm>
    </dsp:sp>
    <dsp:sp modelId="{1389A1AB-8339-407F-A3F2-1A77BECA9D40}">
      <dsp:nvSpPr>
        <dsp:cNvPr id="0" name=""/>
        <dsp:cNvSpPr/>
      </dsp:nvSpPr>
      <dsp:spPr>
        <a:xfrm>
          <a:off x="5995328" y="716350"/>
          <a:ext cx="2856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606" y="4572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130992" y="754930"/>
        <a:ext cx="14280" cy="14280"/>
      </dsp:txXfrm>
    </dsp:sp>
    <dsp:sp modelId="{55D2D111-3D36-4CCE-9CB3-C97702AA5B13}">
      <dsp:nvSpPr>
        <dsp:cNvPr id="0" name=""/>
        <dsp:cNvSpPr/>
      </dsp:nvSpPr>
      <dsp:spPr>
        <a:xfrm>
          <a:off x="5995328" y="217850"/>
          <a:ext cx="285606" cy="544220"/>
        </a:xfrm>
        <a:custGeom>
          <a:avLst/>
          <a:gdLst/>
          <a:ahLst/>
          <a:cxnLst/>
          <a:rect l="0" t="0" r="0" b="0"/>
          <a:pathLst>
            <a:path>
              <a:moveTo>
                <a:pt x="0" y="544220"/>
              </a:moveTo>
              <a:lnTo>
                <a:pt x="142803" y="544220"/>
              </a:lnTo>
              <a:lnTo>
                <a:pt x="142803" y="0"/>
              </a:lnTo>
              <a:lnTo>
                <a:pt x="285606" y="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122766" y="474595"/>
        <a:ext cx="30730" cy="30730"/>
      </dsp:txXfrm>
    </dsp:sp>
    <dsp:sp modelId="{A8D6406F-7860-48B7-8461-AF87F3D87314}">
      <dsp:nvSpPr>
        <dsp:cNvPr id="0" name=""/>
        <dsp:cNvSpPr/>
      </dsp:nvSpPr>
      <dsp:spPr>
        <a:xfrm>
          <a:off x="4281688" y="762070"/>
          <a:ext cx="285606" cy="1224495"/>
        </a:xfrm>
        <a:custGeom>
          <a:avLst/>
          <a:gdLst/>
          <a:ahLst/>
          <a:cxnLst/>
          <a:rect l="0" t="0" r="0" b="0"/>
          <a:pathLst>
            <a:path>
              <a:moveTo>
                <a:pt x="0" y="1224495"/>
              </a:moveTo>
              <a:lnTo>
                <a:pt x="142803" y="1224495"/>
              </a:lnTo>
              <a:lnTo>
                <a:pt x="142803" y="0"/>
              </a:lnTo>
              <a:lnTo>
                <a:pt x="285606" y="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93057" y="1342884"/>
        <a:ext cx="62868" cy="62868"/>
      </dsp:txXfrm>
    </dsp:sp>
    <dsp:sp modelId="{6B31F987-640E-421D-9784-234190E01E2A}">
      <dsp:nvSpPr>
        <dsp:cNvPr id="0" name=""/>
        <dsp:cNvSpPr/>
      </dsp:nvSpPr>
      <dsp:spPr>
        <a:xfrm>
          <a:off x="2568047" y="1940846"/>
          <a:ext cx="2856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606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03710" y="1979426"/>
        <a:ext cx="14280" cy="14280"/>
      </dsp:txXfrm>
    </dsp:sp>
    <dsp:sp modelId="{BE12AB3B-CC15-4CD4-8CC2-B2022255B75E}">
      <dsp:nvSpPr>
        <dsp:cNvPr id="0" name=""/>
        <dsp:cNvSpPr/>
      </dsp:nvSpPr>
      <dsp:spPr>
        <a:xfrm>
          <a:off x="854406" y="1714456"/>
          <a:ext cx="285606" cy="2721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803" y="0"/>
              </a:lnTo>
              <a:lnTo>
                <a:pt x="142803" y="272110"/>
              </a:lnTo>
              <a:lnTo>
                <a:pt x="285606" y="27211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87348" y="1840649"/>
        <a:ext cx="19724" cy="19724"/>
      </dsp:txXfrm>
    </dsp:sp>
    <dsp:sp modelId="{BB16A107-6B54-4C7E-AD62-05DFADD5C558}">
      <dsp:nvSpPr>
        <dsp:cNvPr id="0" name=""/>
        <dsp:cNvSpPr/>
      </dsp:nvSpPr>
      <dsp:spPr>
        <a:xfrm>
          <a:off x="854406" y="1442346"/>
          <a:ext cx="285606" cy="272110"/>
        </a:xfrm>
        <a:custGeom>
          <a:avLst/>
          <a:gdLst/>
          <a:ahLst/>
          <a:cxnLst/>
          <a:rect l="0" t="0" r="0" b="0"/>
          <a:pathLst>
            <a:path>
              <a:moveTo>
                <a:pt x="0" y="272110"/>
              </a:moveTo>
              <a:lnTo>
                <a:pt x="142803" y="272110"/>
              </a:lnTo>
              <a:lnTo>
                <a:pt x="142803" y="0"/>
              </a:lnTo>
              <a:lnTo>
                <a:pt x="285606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87348" y="1568539"/>
        <a:ext cx="19724" cy="19724"/>
      </dsp:txXfrm>
    </dsp:sp>
    <dsp:sp modelId="{F83CAA0F-739E-44FD-A8DB-DD85B7613BCE}">
      <dsp:nvSpPr>
        <dsp:cNvPr id="0" name=""/>
        <dsp:cNvSpPr/>
      </dsp:nvSpPr>
      <dsp:spPr>
        <a:xfrm rot="16200000">
          <a:off x="-509008" y="1496768"/>
          <a:ext cx="2291453" cy="4353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Mensagem</a:t>
          </a:r>
          <a:r>
            <a:rPr lang="en-US" sz="2400" kern="1200" dirty="0"/>
            <a:t> do </a:t>
          </a:r>
          <a:r>
            <a:rPr lang="en-US" sz="2400" kern="1200" dirty="0" err="1"/>
            <a:t>cliente</a:t>
          </a:r>
          <a:endParaRPr lang="en-US" sz="2400" kern="1200" dirty="0"/>
        </a:p>
      </dsp:txBody>
      <dsp:txXfrm>
        <a:off x="-509008" y="1496768"/>
        <a:ext cx="2291453" cy="435376"/>
      </dsp:txXfrm>
    </dsp:sp>
    <dsp:sp modelId="{81804948-06C3-4C42-8612-62DF4BFBDFB9}">
      <dsp:nvSpPr>
        <dsp:cNvPr id="0" name=""/>
        <dsp:cNvSpPr/>
      </dsp:nvSpPr>
      <dsp:spPr>
        <a:xfrm>
          <a:off x="1140013" y="1224658"/>
          <a:ext cx="1428033" cy="4353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Saudação</a:t>
          </a:r>
          <a:r>
            <a:rPr lang="en-US" sz="1500" kern="1200" dirty="0"/>
            <a:t>!</a:t>
          </a:r>
        </a:p>
      </dsp:txBody>
      <dsp:txXfrm>
        <a:off x="1140013" y="1224658"/>
        <a:ext cx="1428033" cy="435376"/>
      </dsp:txXfrm>
    </dsp:sp>
    <dsp:sp modelId="{B99E2CA9-A7AC-4F06-97BD-B4DCDFE4E838}">
      <dsp:nvSpPr>
        <dsp:cNvPr id="0" name=""/>
        <dsp:cNvSpPr/>
      </dsp:nvSpPr>
      <dsp:spPr>
        <a:xfrm>
          <a:off x="1140013" y="1768878"/>
          <a:ext cx="1428033" cy="4353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Pergunta_Nome</a:t>
          </a:r>
          <a:endParaRPr lang="en-US" sz="1500" kern="1200" dirty="0"/>
        </a:p>
      </dsp:txBody>
      <dsp:txXfrm>
        <a:off x="1140013" y="1768878"/>
        <a:ext cx="1428033" cy="435376"/>
      </dsp:txXfrm>
    </dsp:sp>
    <dsp:sp modelId="{6809C10F-2A56-45C1-81CD-2229F49BA585}">
      <dsp:nvSpPr>
        <dsp:cNvPr id="0" name=""/>
        <dsp:cNvSpPr/>
      </dsp:nvSpPr>
      <dsp:spPr>
        <a:xfrm>
          <a:off x="2853654" y="1768878"/>
          <a:ext cx="1428033" cy="43537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Lista de </a:t>
          </a:r>
          <a:r>
            <a:rPr lang="en-US" sz="1500" kern="1200" dirty="0" err="1"/>
            <a:t>opções</a:t>
          </a:r>
          <a:endParaRPr lang="en-US" sz="1500" kern="1200" dirty="0"/>
        </a:p>
      </dsp:txBody>
      <dsp:txXfrm>
        <a:off x="2853654" y="1768878"/>
        <a:ext cx="1428033" cy="435376"/>
      </dsp:txXfrm>
    </dsp:sp>
    <dsp:sp modelId="{167222D3-2A23-4CCA-92D1-56E4B7BB023D}">
      <dsp:nvSpPr>
        <dsp:cNvPr id="0" name=""/>
        <dsp:cNvSpPr/>
      </dsp:nvSpPr>
      <dsp:spPr>
        <a:xfrm>
          <a:off x="4567294" y="544382"/>
          <a:ext cx="1428033" cy="43537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1. Internet</a:t>
          </a:r>
        </a:p>
      </dsp:txBody>
      <dsp:txXfrm>
        <a:off x="4567294" y="544382"/>
        <a:ext cx="1428033" cy="435376"/>
      </dsp:txXfrm>
    </dsp:sp>
    <dsp:sp modelId="{FAE4A309-F8A4-42AF-99B4-6F53956A71EC}">
      <dsp:nvSpPr>
        <dsp:cNvPr id="0" name=""/>
        <dsp:cNvSpPr/>
      </dsp:nvSpPr>
      <dsp:spPr>
        <a:xfrm>
          <a:off x="6280935" y="162"/>
          <a:ext cx="1428033" cy="43537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Banda </a:t>
          </a:r>
          <a:r>
            <a:rPr lang="en-US" sz="1500" kern="1200" dirty="0" err="1"/>
            <a:t>Larga</a:t>
          </a:r>
          <a:endParaRPr lang="en-US" sz="1500" kern="1200" dirty="0"/>
        </a:p>
      </dsp:txBody>
      <dsp:txXfrm>
        <a:off x="6280935" y="162"/>
        <a:ext cx="1428033" cy="435376"/>
      </dsp:txXfrm>
    </dsp:sp>
    <dsp:sp modelId="{4AFB2B5A-BA99-438E-B96C-733B7370F8B6}">
      <dsp:nvSpPr>
        <dsp:cNvPr id="0" name=""/>
        <dsp:cNvSpPr/>
      </dsp:nvSpPr>
      <dsp:spPr>
        <a:xfrm>
          <a:off x="6280935" y="544382"/>
          <a:ext cx="1428033" cy="43537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Fibra</a:t>
          </a:r>
          <a:endParaRPr lang="en-US" sz="1500" kern="1200" dirty="0"/>
        </a:p>
      </dsp:txBody>
      <dsp:txXfrm>
        <a:off x="6280935" y="544382"/>
        <a:ext cx="1428033" cy="435376"/>
      </dsp:txXfrm>
    </dsp:sp>
    <dsp:sp modelId="{C2238E93-C092-4670-AF3B-63813D2BE447}">
      <dsp:nvSpPr>
        <dsp:cNvPr id="0" name=""/>
        <dsp:cNvSpPr/>
      </dsp:nvSpPr>
      <dsp:spPr>
        <a:xfrm>
          <a:off x="6280935" y="1088603"/>
          <a:ext cx="1428033" cy="43537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Radio</a:t>
          </a:r>
        </a:p>
      </dsp:txBody>
      <dsp:txXfrm>
        <a:off x="6280935" y="1088603"/>
        <a:ext cx="1428033" cy="435376"/>
      </dsp:txXfrm>
    </dsp:sp>
    <dsp:sp modelId="{1B791F52-B31A-44AD-87BD-1EC27C73D0A9}">
      <dsp:nvSpPr>
        <dsp:cNvPr id="0" name=""/>
        <dsp:cNvSpPr/>
      </dsp:nvSpPr>
      <dsp:spPr>
        <a:xfrm>
          <a:off x="4567294" y="1904933"/>
          <a:ext cx="1428033" cy="43537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2. </a:t>
          </a:r>
          <a:r>
            <a:rPr lang="en-US" sz="1500" kern="1200" dirty="0" err="1"/>
            <a:t>Telefonia</a:t>
          </a:r>
          <a:endParaRPr lang="en-US" sz="1500" kern="1200" dirty="0"/>
        </a:p>
      </dsp:txBody>
      <dsp:txXfrm>
        <a:off x="4567294" y="1904933"/>
        <a:ext cx="1428033" cy="435376"/>
      </dsp:txXfrm>
    </dsp:sp>
    <dsp:sp modelId="{B6A7411F-B57C-483A-8F33-30088A4D393D}">
      <dsp:nvSpPr>
        <dsp:cNvPr id="0" name=""/>
        <dsp:cNvSpPr/>
      </dsp:nvSpPr>
      <dsp:spPr>
        <a:xfrm>
          <a:off x="6280935" y="1632823"/>
          <a:ext cx="1428033" cy="43537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4.5G</a:t>
          </a:r>
        </a:p>
      </dsp:txBody>
      <dsp:txXfrm>
        <a:off x="6280935" y="1632823"/>
        <a:ext cx="1428033" cy="435376"/>
      </dsp:txXfrm>
    </dsp:sp>
    <dsp:sp modelId="{31FAD7C8-A4C5-4CD2-9827-80E4FFDF28D0}">
      <dsp:nvSpPr>
        <dsp:cNvPr id="0" name=""/>
        <dsp:cNvSpPr/>
      </dsp:nvSpPr>
      <dsp:spPr>
        <a:xfrm>
          <a:off x="6280935" y="2177043"/>
          <a:ext cx="1428033" cy="43537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3G</a:t>
          </a:r>
        </a:p>
      </dsp:txBody>
      <dsp:txXfrm>
        <a:off x="6280935" y="2177043"/>
        <a:ext cx="1428033" cy="435376"/>
      </dsp:txXfrm>
    </dsp:sp>
    <dsp:sp modelId="{209DA35C-6F79-4142-AA27-9EE50B318CA4}">
      <dsp:nvSpPr>
        <dsp:cNvPr id="0" name=""/>
        <dsp:cNvSpPr/>
      </dsp:nvSpPr>
      <dsp:spPr>
        <a:xfrm>
          <a:off x="4567294" y="2993374"/>
          <a:ext cx="1428033" cy="43537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3. </a:t>
          </a:r>
          <a:r>
            <a:rPr lang="en-US" sz="1500" kern="1200" dirty="0" err="1"/>
            <a:t>Serviços</a:t>
          </a:r>
          <a:r>
            <a:rPr lang="en-US" sz="1500" kern="1200" dirty="0"/>
            <a:t> </a:t>
          </a:r>
          <a:r>
            <a:rPr lang="en-US" sz="1500" kern="1200" dirty="0" err="1"/>
            <a:t>em</a:t>
          </a:r>
          <a:r>
            <a:rPr lang="en-US" sz="1500" kern="1200" dirty="0"/>
            <a:t> </a:t>
          </a:r>
          <a:r>
            <a:rPr lang="en-US" sz="1500" kern="1200" dirty="0" err="1"/>
            <a:t>Nuvem</a:t>
          </a:r>
          <a:endParaRPr lang="en-US" sz="1500" kern="1200" dirty="0"/>
        </a:p>
      </dsp:txBody>
      <dsp:txXfrm>
        <a:off x="4567294" y="2993374"/>
        <a:ext cx="1428033" cy="435376"/>
      </dsp:txXfrm>
    </dsp:sp>
    <dsp:sp modelId="{F771E0FF-A8E7-41DE-9285-DE004B743281}">
      <dsp:nvSpPr>
        <dsp:cNvPr id="0" name=""/>
        <dsp:cNvSpPr/>
      </dsp:nvSpPr>
      <dsp:spPr>
        <a:xfrm>
          <a:off x="6280935" y="2721263"/>
          <a:ext cx="1428033" cy="43537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Armazenamento</a:t>
          </a:r>
          <a:endParaRPr lang="en-US" sz="1500" kern="1200" dirty="0"/>
        </a:p>
      </dsp:txBody>
      <dsp:txXfrm>
        <a:off x="6280935" y="2721263"/>
        <a:ext cx="1428033" cy="435376"/>
      </dsp:txXfrm>
    </dsp:sp>
    <dsp:sp modelId="{DB9A844E-E9DF-4782-A7AC-693E9D0C517B}">
      <dsp:nvSpPr>
        <dsp:cNvPr id="0" name=""/>
        <dsp:cNvSpPr/>
      </dsp:nvSpPr>
      <dsp:spPr>
        <a:xfrm>
          <a:off x="6280935" y="3265484"/>
          <a:ext cx="1428033" cy="43537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Callcenter</a:t>
          </a:r>
          <a:endParaRPr lang="en-US" sz="1500" kern="1200" dirty="0"/>
        </a:p>
      </dsp:txBody>
      <dsp:txXfrm>
        <a:off x="6280935" y="3265484"/>
        <a:ext cx="1428033" cy="43537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967533-0850-4141-A5F3-0D07B7155B80}">
      <dsp:nvSpPr>
        <dsp:cNvPr id="0" name=""/>
        <dsp:cNvSpPr/>
      </dsp:nvSpPr>
      <dsp:spPr>
        <a:xfrm>
          <a:off x="5630002" y="1850511"/>
          <a:ext cx="416247" cy="396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8123" y="0"/>
              </a:lnTo>
              <a:lnTo>
                <a:pt x="208123" y="396576"/>
              </a:lnTo>
              <a:lnTo>
                <a:pt x="416247" y="39657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5823753" y="2034426"/>
        <a:ext cx="28746" cy="28746"/>
      </dsp:txXfrm>
    </dsp:sp>
    <dsp:sp modelId="{F67F53DF-9BDE-48D4-BDAF-13ACC69BBCE9}">
      <dsp:nvSpPr>
        <dsp:cNvPr id="0" name=""/>
        <dsp:cNvSpPr/>
      </dsp:nvSpPr>
      <dsp:spPr>
        <a:xfrm>
          <a:off x="5630002" y="1453934"/>
          <a:ext cx="416247" cy="396576"/>
        </a:xfrm>
        <a:custGeom>
          <a:avLst/>
          <a:gdLst/>
          <a:ahLst/>
          <a:cxnLst/>
          <a:rect l="0" t="0" r="0" b="0"/>
          <a:pathLst>
            <a:path>
              <a:moveTo>
                <a:pt x="0" y="396576"/>
              </a:moveTo>
              <a:lnTo>
                <a:pt x="208123" y="396576"/>
              </a:lnTo>
              <a:lnTo>
                <a:pt x="208123" y="0"/>
              </a:lnTo>
              <a:lnTo>
                <a:pt x="416247" y="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5823753" y="1637850"/>
        <a:ext cx="28746" cy="28746"/>
      </dsp:txXfrm>
    </dsp:sp>
    <dsp:sp modelId="{BE12AB3B-CC15-4CD4-8CC2-B2022255B75E}">
      <dsp:nvSpPr>
        <dsp:cNvPr id="0" name=""/>
        <dsp:cNvSpPr/>
      </dsp:nvSpPr>
      <dsp:spPr>
        <a:xfrm>
          <a:off x="3132520" y="1804791"/>
          <a:ext cx="4162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6247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30237" y="1840105"/>
        <a:ext cx="20812" cy="20812"/>
      </dsp:txXfrm>
    </dsp:sp>
    <dsp:sp modelId="{BB16A107-6B54-4C7E-AD62-05DFADD5C558}">
      <dsp:nvSpPr>
        <dsp:cNvPr id="0" name=""/>
        <dsp:cNvSpPr/>
      </dsp:nvSpPr>
      <dsp:spPr>
        <a:xfrm>
          <a:off x="635037" y="1804791"/>
          <a:ext cx="4162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6247" y="4572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32754" y="1840105"/>
        <a:ext cx="20812" cy="20812"/>
      </dsp:txXfrm>
    </dsp:sp>
    <dsp:sp modelId="{F83CAA0F-739E-44FD-A8DB-DD85B7613BCE}">
      <dsp:nvSpPr>
        <dsp:cNvPr id="0" name=""/>
        <dsp:cNvSpPr/>
      </dsp:nvSpPr>
      <dsp:spPr>
        <a:xfrm rot="16200000">
          <a:off x="-1352021" y="1533249"/>
          <a:ext cx="3339594" cy="634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Criar</a:t>
          </a:r>
          <a:r>
            <a:rPr lang="en-US" sz="2900" kern="1200" dirty="0"/>
            <a:t> pasta para o </a:t>
          </a:r>
          <a:r>
            <a:rPr lang="en-US" sz="2900" kern="1200" dirty="0" err="1"/>
            <a:t>projeto</a:t>
          </a:r>
          <a:endParaRPr lang="en-US" sz="2900" kern="1200" dirty="0"/>
        </a:p>
      </dsp:txBody>
      <dsp:txXfrm>
        <a:off x="-1352021" y="1533249"/>
        <a:ext cx="3339594" cy="634523"/>
      </dsp:txXfrm>
    </dsp:sp>
    <dsp:sp modelId="{81804948-06C3-4C42-8612-62DF4BFBDFB9}">
      <dsp:nvSpPr>
        <dsp:cNvPr id="0" name=""/>
        <dsp:cNvSpPr/>
      </dsp:nvSpPr>
      <dsp:spPr>
        <a:xfrm>
          <a:off x="1051284" y="1533249"/>
          <a:ext cx="2081235" cy="6345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Clicar em Downloads</a:t>
          </a:r>
          <a:endParaRPr lang="en-US" sz="1900" kern="1200" dirty="0"/>
        </a:p>
      </dsp:txBody>
      <dsp:txXfrm>
        <a:off x="1051284" y="1533249"/>
        <a:ext cx="2081235" cy="634523"/>
      </dsp:txXfrm>
    </dsp:sp>
    <dsp:sp modelId="{B99E2CA9-A7AC-4F06-97BD-B4DCDFE4E838}">
      <dsp:nvSpPr>
        <dsp:cNvPr id="0" name=""/>
        <dsp:cNvSpPr/>
      </dsp:nvSpPr>
      <dsp:spPr>
        <a:xfrm>
          <a:off x="3548767" y="1533249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Clicar</a:t>
          </a:r>
          <a:r>
            <a:rPr lang="en-US" sz="1900" kern="1200" dirty="0"/>
            <a:t> </a:t>
          </a:r>
          <a:r>
            <a:rPr lang="en-US" sz="1900" kern="1200" dirty="0" err="1"/>
            <a:t>em</a:t>
          </a:r>
          <a:r>
            <a:rPr lang="en-US" sz="1900" kern="1200" dirty="0"/>
            <a:t> New</a:t>
          </a:r>
        </a:p>
      </dsp:txBody>
      <dsp:txXfrm>
        <a:off x="3548767" y="1533249"/>
        <a:ext cx="2081235" cy="634523"/>
      </dsp:txXfrm>
    </dsp:sp>
    <dsp:sp modelId="{284DF3E1-E5CD-4DF4-8FC2-5F34194110E3}">
      <dsp:nvSpPr>
        <dsp:cNvPr id="0" name=""/>
        <dsp:cNvSpPr/>
      </dsp:nvSpPr>
      <dsp:spPr>
        <a:xfrm>
          <a:off x="6046249" y="1136673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Clicar</a:t>
          </a:r>
          <a:r>
            <a:rPr lang="en-US" sz="1900" kern="1200" dirty="0"/>
            <a:t> </a:t>
          </a:r>
          <a:r>
            <a:rPr lang="en-US" sz="1900" kern="1200" dirty="0" err="1"/>
            <a:t>em</a:t>
          </a:r>
          <a:r>
            <a:rPr lang="en-US" sz="1900" kern="1200" dirty="0"/>
            <a:t> Folder</a:t>
          </a:r>
        </a:p>
      </dsp:txBody>
      <dsp:txXfrm>
        <a:off x="6046249" y="1136673"/>
        <a:ext cx="2081235" cy="634523"/>
      </dsp:txXfrm>
    </dsp:sp>
    <dsp:sp modelId="{EBDCA028-1F8C-4D6F-B624-7371EFCED309}">
      <dsp:nvSpPr>
        <dsp:cNvPr id="0" name=""/>
        <dsp:cNvSpPr/>
      </dsp:nvSpPr>
      <dsp:spPr>
        <a:xfrm>
          <a:off x="6046249" y="1929826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Alterar</a:t>
          </a:r>
          <a:r>
            <a:rPr lang="en-US" sz="1900" kern="1200" dirty="0"/>
            <a:t> </a:t>
          </a:r>
          <a:r>
            <a:rPr lang="en-US" sz="1900" kern="1200" dirty="0" err="1"/>
            <a:t>nome</a:t>
          </a:r>
          <a:r>
            <a:rPr lang="en-US" sz="1900" kern="1200" dirty="0"/>
            <a:t> de “Untitled Folder” para “RPA”</a:t>
          </a:r>
        </a:p>
      </dsp:txBody>
      <dsp:txXfrm>
        <a:off x="6046249" y="1929826"/>
        <a:ext cx="2081235" cy="6345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967533-0850-4141-A5F3-0D07B7155B80}">
      <dsp:nvSpPr>
        <dsp:cNvPr id="0" name=""/>
        <dsp:cNvSpPr/>
      </dsp:nvSpPr>
      <dsp:spPr>
        <a:xfrm>
          <a:off x="5630002" y="1850511"/>
          <a:ext cx="416247" cy="396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8123" y="0"/>
              </a:lnTo>
              <a:lnTo>
                <a:pt x="208123" y="396576"/>
              </a:lnTo>
              <a:lnTo>
                <a:pt x="416247" y="39657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5823753" y="2034426"/>
        <a:ext cx="28746" cy="28746"/>
      </dsp:txXfrm>
    </dsp:sp>
    <dsp:sp modelId="{F67F53DF-9BDE-48D4-BDAF-13ACC69BBCE9}">
      <dsp:nvSpPr>
        <dsp:cNvPr id="0" name=""/>
        <dsp:cNvSpPr/>
      </dsp:nvSpPr>
      <dsp:spPr>
        <a:xfrm>
          <a:off x="5630002" y="1453934"/>
          <a:ext cx="416247" cy="396576"/>
        </a:xfrm>
        <a:custGeom>
          <a:avLst/>
          <a:gdLst/>
          <a:ahLst/>
          <a:cxnLst/>
          <a:rect l="0" t="0" r="0" b="0"/>
          <a:pathLst>
            <a:path>
              <a:moveTo>
                <a:pt x="0" y="396576"/>
              </a:moveTo>
              <a:lnTo>
                <a:pt x="208123" y="396576"/>
              </a:lnTo>
              <a:lnTo>
                <a:pt x="208123" y="0"/>
              </a:lnTo>
              <a:lnTo>
                <a:pt x="416247" y="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5823753" y="1637850"/>
        <a:ext cx="28746" cy="28746"/>
      </dsp:txXfrm>
    </dsp:sp>
    <dsp:sp modelId="{BE12AB3B-CC15-4CD4-8CC2-B2022255B75E}">
      <dsp:nvSpPr>
        <dsp:cNvPr id="0" name=""/>
        <dsp:cNvSpPr/>
      </dsp:nvSpPr>
      <dsp:spPr>
        <a:xfrm>
          <a:off x="3132520" y="1804791"/>
          <a:ext cx="4162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6247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30237" y="1840105"/>
        <a:ext cx="20812" cy="20812"/>
      </dsp:txXfrm>
    </dsp:sp>
    <dsp:sp modelId="{BB16A107-6B54-4C7E-AD62-05DFADD5C558}">
      <dsp:nvSpPr>
        <dsp:cNvPr id="0" name=""/>
        <dsp:cNvSpPr/>
      </dsp:nvSpPr>
      <dsp:spPr>
        <a:xfrm>
          <a:off x="635037" y="1804791"/>
          <a:ext cx="4162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6247" y="4572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32754" y="1840105"/>
        <a:ext cx="20812" cy="20812"/>
      </dsp:txXfrm>
    </dsp:sp>
    <dsp:sp modelId="{F83CAA0F-739E-44FD-A8DB-DD85B7613BCE}">
      <dsp:nvSpPr>
        <dsp:cNvPr id="0" name=""/>
        <dsp:cNvSpPr/>
      </dsp:nvSpPr>
      <dsp:spPr>
        <a:xfrm rot="16200000">
          <a:off x="-1352021" y="1533249"/>
          <a:ext cx="3339594" cy="634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Criar</a:t>
          </a:r>
          <a:r>
            <a:rPr lang="en-US" sz="2900" kern="1200" dirty="0"/>
            <a:t> pasta para o </a:t>
          </a:r>
          <a:r>
            <a:rPr lang="en-US" sz="2900" kern="1200" dirty="0" err="1"/>
            <a:t>projeto</a:t>
          </a:r>
          <a:endParaRPr lang="en-US" sz="2900" kern="1200" dirty="0"/>
        </a:p>
      </dsp:txBody>
      <dsp:txXfrm>
        <a:off x="-1352021" y="1533249"/>
        <a:ext cx="3339594" cy="634523"/>
      </dsp:txXfrm>
    </dsp:sp>
    <dsp:sp modelId="{81804948-06C3-4C42-8612-62DF4BFBDFB9}">
      <dsp:nvSpPr>
        <dsp:cNvPr id="0" name=""/>
        <dsp:cNvSpPr/>
      </dsp:nvSpPr>
      <dsp:spPr>
        <a:xfrm>
          <a:off x="1051284" y="1533249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Clicar em Downloads</a:t>
          </a:r>
          <a:endParaRPr lang="en-US" sz="1900" kern="1200" dirty="0"/>
        </a:p>
      </dsp:txBody>
      <dsp:txXfrm>
        <a:off x="1051284" y="1533249"/>
        <a:ext cx="2081235" cy="634523"/>
      </dsp:txXfrm>
    </dsp:sp>
    <dsp:sp modelId="{B99E2CA9-A7AC-4F06-97BD-B4DCDFE4E838}">
      <dsp:nvSpPr>
        <dsp:cNvPr id="0" name=""/>
        <dsp:cNvSpPr/>
      </dsp:nvSpPr>
      <dsp:spPr>
        <a:xfrm>
          <a:off x="3548767" y="1533249"/>
          <a:ext cx="2081235" cy="634523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Clicar</a:t>
          </a:r>
          <a:r>
            <a:rPr lang="en-US" sz="1900" kern="1200" dirty="0"/>
            <a:t> </a:t>
          </a:r>
          <a:r>
            <a:rPr lang="en-US" sz="1900" kern="1200" dirty="0" err="1"/>
            <a:t>em</a:t>
          </a:r>
          <a:r>
            <a:rPr lang="en-US" sz="1900" kern="1200" dirty="0"/>
            <a:t> New</a:t>
          </a:r>
        </a:p>
      </dsp:txBody>
      <dsp:txXfrm>
        <a:off x="3548767" y="1533249"/>
        <a:ext cx="2081235" cy="634523"/>
      </dsp:txXfrm>
    </dsp:sp>
    <dsp:sp modelId="{284DF3E1-E5CD-4DF4-8FC2-5F34194110E3}">
      <dsp:nvSpPr>
        <dsp:cNvPr id="0" name=""/>
        <dsp:cNvSpPr/>
      </dsp:nvSpPr>
      <dsp:spPr>
        <a:xfrm>
          <a:off x="6046249" y="1136673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Clicar</a:t>
          </a:r>
          <a:r>
            <a:rPr lang="en-US" sz="1900" kern="1200" dirty="0"/>
            <a:t> </a:t>
          </a:r>
          <a:r>
            <a:rPr lang="en-US" sz="1900" kern="1200" dirty="0" err="1"/>
            <a:t>em</a:t>
          </a:r>
          <a:r>
            <a:rPr lang="en-US" sz="1900" kern="1200" dirty="0"/>
            <a:t> Folder</a:t>
          </a:r>
        </a:p>
      </dsp:txBody>
      <dsp:txXfrm>
        <a:off x="6046249" y="1136673"/>
        <a:ext cx="2081235" cy="634523"/>
      </dsp:txXfrm>
    </dsp:sp>
    <dsp:sp modelId="{EBDCA028-1F8C-4D6F-B624-7371EFCED309}">
      <dsp:nvSpPr>
        <dsp:cNvPr id="0" name=""/>
        <dsp:cNvSpPr/>
      </dsp:nvSpPr>
      <dsp:spPr>
        <a:xfrm>
          <a:off x="6046249" y="1929826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Alterar</a:t>
          </a:r>
          <a:r>
            <a:rPr lang="en-US" sz="1900" kern="1200" dirty="0"/>
            <a:t> </a:t>
          </a:r>
          <a:r>
            <a:rPr lang="en-US" sz="1900" kern="1200" dirty="0" err="1"/>
            <a:t>nome</a:t>
          </a:r>
          <a:r>
            <a:rPr lang="en-US" sz="1900" kern="1200" dirty="0"/>
            <a:t> de “Untitled Folder” para “RPA”</a:t>
          </a:r>
        </a:p>
      </dsp:txBody>
      <dsp:txXfrm>
        <a:off x="6046249" y="1929826"/>
        <a:ext cx="2081235" cy="63452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967533-0850-4141-A5F3-0D07B7155B80}">
      <dsp:nvSpPr>
        <dsp:cNvPr id="0" name=""/>
        <dsp:cNvSpPr/>
      </dsp:nvSpPr>
      <dsp:spPr>
        <a:xfrm>
          <a:off x="5630002" y="1850511"/>
          <a:ext cx="416247" cy="396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8123" y="0"/>
              </a:lnTo>
              <a:lnTo>
                <a:pt x="208123" y="396576"/>
              </a:lnTo>
              <a:lnTo>
                <a:pt x="416247" y="39657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5823753" y="2034426"/>
        <a:ext cx="28746" cy="28746"/>
      </dsp:txXfrm>
    </dsp:sp>
    <dsp:sp modelId="{F67F53DF-9BDE-48D4-BDAF-13ACC69BBCE9}">
      <dsp:nvSpPr>
        <dsp:cNvPr id="0" name=""/>
        <dsp:cNvSpPr/>
      </dsp:nvSpPr>
      <dsp:spPr>
        <a:xfrm>
          <a:off x="5630002" y="1453934"/>
          <a:ext cx="416247" cy="396576"/>
        </a:xfrm>
        <a:custGeom>
          <a:avLst/>
          <a:gdLst/>
          <a:ahLst/>
          <a:cxnLst/>
          <a:rect l="0" t="0" r="0" b="0"/>
          <a:pathLst>
            <a:path>
              <a:moveTo>
                <a:pt x="0" y="396576"/>
              </a:moveTo>
              <a:lnTo>
                <a:pt x="208123" y="396576"/>
              </a:lnTo>
              <a:lnTo>
                <a:pt x="208123" y="0"/>
              </a:lnTo>
              <a:lnTo>
                <a:pt x="416247" y="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5823753" y="1637850"/>
        <a:ext cx="28746" cy="28746"/>
      </dsp:txXfrm>
    </dsp:sp>
    <dsp:sp modelId="{BE12AB3B-CC15-4CD4-8CC2-B2022255B75E}">
      <dsp:nvSpPr>
        <dsp:cNvPr id="0" name=""/>
        <dsp:cNvSpPr/>
      </dsp:nvSpPr>
      <dsp:spPr>
        <a:xfrm>
          <a:off x="3132520" y="1804791"/>
          <a:ext cx="4162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6247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30237" y="1840105"/>
        <a:ext cx="20812" cy="20812"/>
      </dsp:txXfrm>
    </dsp:sp>
    <dsp:sp modelId="{BB16A107-6B54-4C7E-AD62-05DFADD5C558}">
      <dsp:nvSpPr>
        <dsp:cNvPr id="0" name=""/>
        <dsp:cNvSpPr/>
      </dsp:nvSpPr>
      <dsp:spPr>
        <a:xfrm>
          <a:off x="635037" y="1804791"/>
          <a:ext cx="4162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6247" y="4572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32754" y="1840105"/>
        <a:ext cx="20812" cy="20812"/>
      </dsp:txXfrm>
    </dsp:sp>
    <dsp:sp modelId="{F83CAA0F-739E-44FD-A8DB-DD85B7613BCE}">
      <dsp:nvSpPr>
        <dsp:cNvPr id="0" name=""/>
        <dsp:cNvSpPr/>
      </dsp:nvSpPr>
      <dsp:spPr>
        <a:xfrm rot="16200000">
          <a:off x="-1352021" y="1533249"/>
          <a:ext cx="3339594" cy="634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Criar</a:t>
          </a:r>
          <a:r>
            <a:rPr lang="en-US" sz="2900" kern="1200" dirty="0"/>
            <a:t> pasta para o </a:t>
          </a:r>
          <a:r>
            <a:rPr lang="en-US" sz="2900" kern="1200" dirty="0" err="1"/>
            <a:t>projeto</a:t>
          </a:r>
          <a:endParaRPr lang="en-US" sz="2900" kern="1200" dirty="0"/>
        </a:p>
      </dsp:txBody>
      <dsp:txXfrm>
        <a:off x="-1352021" y="1533249"/>
        <a:ext cx="3339594" cy="634523"/>
      </dsp:txXfrm>
    </dsp:sp>
    <dsp:sp modelId="{81804948-06C3-4C42-8612-62DF4BFBDFB9}">
      <dsp:nvSpPr>
        <dsp:cNvPr id="0" name=""/>
        <dsp:cNvSpPr/>
      </dsp:nvSpPr>
      <dsp:spPr>
        <a:xfrm>
          <a:off x="1051284" y="1533249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Clicar em Downloads</a:t>
          </a:r>
          <a:endParaRPr lang="en-US" sz="1900" kern="1200" dirty="0"/>
        </a:p>
      </dsp:txBody>
      <dsp:txXfrm>
        <a:off x="1051284" y="1533249"/>
        <a:ext cx="2081235" cy="634523"/>
      </dsp:txXfrm>
    </dsp:sp>
    <dsp:sp modelId="{B99E2CA9-A7AC-4F06-97BD-B4DCDFE4E838}">
      <dsp:nvSpPr>
        <dsp:cNvPr id="0" name=""/>
        <dsp:cNvSpPr/>
      </dsp:nvSpPr>
      <dsp:spPr>
        <a:xfrm>
          <a:off x="3548767" y="1533249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Clicar</a:t>
          </a:r>
          <a:r>
            <a:rPr lang="en-US" sz="1900" kern="1200" dirty="0"/>
            <a:t> </a:t>
          </a:r>
          <a:r>
            <a:rPr lang="en-US" sz="1900" kern="1200" dirty="0" err="1"/>
            <a:t>em</a:t>
          </a:r>
          <a:r>
            <a:rPr lang="en-US" sz="1900" kern="1200" dirty="0"/>
            <a:t> New</a:t>
          </a:r>
        </a:p>
      </dsp:txBody>
      <dsp:txXfrm>
        <a:off x="3548767" y="1533249"/>
        <a:ext cx="2081235" cy="634523"/>
      </dsp:txXfrm>
    </dsp:sp>
    <dsp:sp modelId="{284DF3E1-E5CD-4DF4-8FC2-5F34194110E3}">
      <dsp:nvSpPr>
        <dsp:cNvPr id="0" name=""/>
        <dsp:cNvSpPr/>
      </dsp:nvSpPr>
      <dsp:spPr>
        <a:xfrm>
          <a:off x="6046249" y="1136673"/>
          <a:ext cx="2081235" cy="634523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Clicar</a:t>
          </a:r>
          <a:r>
            <a:rPr lang="en-US" sz="1900" kern="1200" dirty="0"/>
            <a:t> </a:t>
          </a:r>
          <a:r>
            <a:rPr lang="en-US" sz="1900" kern="1200" dirty="0" err="1"/>
            <a:t>em</a:t>
          </a:r>
          <a:r>
            <a:rPr lang="en-US" sz="1900" kern="1200" dirty="0"/>
            <a:t> Folder</a:t>
          </a:r>
        </a:p>
      </dsp:txBody>
      <dsp:txXfrm>
        <a:off x="6046249" y="1136673"/>
        <a:ext cx="2081235" cy="634523"/>
      </dsp:txXfrm>
    </dsp:sp>
    <dsp:sp modelId="{EBDCA028-1F8C-4D6F-B624-7371EFCED309}">
      <dsp:nvSpPr>
        <dsp:cNvPr id="0" name=""/>
        <dsp:cNvSpPr/>
      </dsp:nvSpPr>
      <dsp:spPr>
        <a:xfrm>
          <a:off x="6046249" y="1929826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Alterar</a:t>
          </a:r>
          <a:r>
            <a:rPr lang="en-US" sz="1900" kern="1200" dirty="0"/>
            <a:t> </a:t>
          </a:r>
          <a:r>
            <a:rPr lang="en-US" sz="1900" kern="1200" dirty="0" err="1"/>
            <a:t>nome</a:t>
          </a:r>
          <a:r>
            <a:rPr lang="en-US" sz="1900" kern="1200" dirty="0"/>
            <a:t> de “Untitled Folder” para “RPA”</a:t>
          </a:r>
        </a:p>
      </dsp:txBody>
      <dsp:txXfrm>
        <a:off x="6046249" y="1929826"/>
        <a:ext cx="2081235" cy="63452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967533-0850-4141-A5F3-0D07B7155B80}">
      <dsp:nvSpPr>
        <dsp:cNvPr id="0" name=""/>
        <dsp:cNvSpPr/>
      </dsp:nvSpPr>
      <dsp:spPr>
        <a:xfrm>
          <a:off x="5630002" y="1850511"/>
          <a:ext cx="416247" cy="396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8123" y="0"/>
              </a:lnTo>
              <a:lnTo>
                <a:pt x="208123" y="396576"/>
              </a:lnTo>
              <a:lnTo>
                <a:pt x="416247" y="39657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5823753" y="2034426"/>
        <a:ext cx="28746" cy="28746"/>
      </dsp:txXfrm>
    </dsp:sp>
    <dsp:sp modelId="{F67F53DF-9BDE-48D4-BDAF-13ACC69BBCE9}">
      <dsp:nvSpPr>
        <dsp:cNvPr id="0" name=""/>
        <dsp:cNvSpPr/>
      </dsp:nvSpPr>
      <dsp:spPr>
        <a:xfrm>
          <a:off x="5630002" y="1453934"/>
          <a:ext cx="416247" cy="396576"/>
        </a:xfrm>
        <a:custGeom>
          <a:avLst/>
          <a:gdLst/>
          <a:ahLst/>
          <a:cxnLst/>
          <a:rect l="0" t="0" r="0" b="0"/>
          <a:pathLst>
            <a:path>
              <a:moveTo>
                <a:pt x="0" y="396576"/>
              </a:moveTo>
              <a:lnTo>
                <a:pt x="208123" y="396576"/>
              </a:lnTo>
              <a:lnTo>
                <a:pt x="208123" y="0"/>
              </a:lnTo>
              <a:lnTo>
                <a:pt x="416247" y="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5823753" y="1637850"/>
        <a:ext cx="28746" cy="28746"/>
      </dsp:txXfrm>
    </dsp:sp>
    <dsp:sp modelId="{BE12AB3B-CC15-4CD4-8CC2-B2022255B75E}">
      <dsp:nvSpPr>
        <dsp:cNvPr id="0" name=""/>
        <dsp:cNvSpPr/>
      </dsp:nvSpPr>
      <dsp:spPr>
        <a:xfrm>
          <a:off x="3132520" y="1804791"/>
          <a:ext cx="4162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6247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30237" y="1840105"/>
        <a:ext cx="20812" cy="20812"/>
      </dsp:txXfrm>
    </dsp:sp>
    <dsp:sp modelId="{BB16A107-6B54-4C7E-AD62-05DFADD5C558}">
      <dsp:nvSpPr>
        <dsp:cNvPr id="0" name=""/>
        <dsp:cNvSpPr/>
      </dsp:nvSpPr>
      <dsp:spPr>
        <a:xfrm>
          <a:off x="635037" y="1804791"/>
          <a:ext cx="4162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6247" y="4572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32754" y="1840105"/>
        <a:ext cx="20812" cy="20812"/>
      </dsp:txXfrm>
    </dsp:sp>
    <dsp:sp modelId="{F83CAA0F-739E-44FD-A8DB-DD85B7613BCE}">
      <dsp:nvSpPr>
        <dsp:cNvPr id="0" name=""/>
        <dsp:cNvSpPr/>
      </dsp:nvSpPr>
      <dsp:spPr>
        <a:xfrm rot="16200000">
          <a:off x="-1352021" y="1533249"/>
          <a:ext cx="3339594" cy="634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Criar</a:t>
          </a:r>
          <a:r>
            <a:rPr lang="en-US" sz="2900" kern="1200" dirty="0"/>
            <a:t> pasta para o </a:t>
          </a:r>
          <a:r>
            <a:rPr lang="en-US" sz="2900" kern="1200" dirty="0" err="1"/>
            <a:t>projeto</a:t>
          </a:r>
          <a:endParaRPr lang="en-US" sz="2900" kern="1200" dirty="0"/>
        </a:p>
      </dsp:txBody>
      <dsp:txXfrm>
        <a:off x="-1352021" y="1533249"/>
        <a:ext cx="3339594" cy="634523"/>
      </dsp:txXfrm>
    </dsp:sp>
    <dsp:sp modelId="{81804948-06C3-4C42-8612-62DF4BFBDFB9}">
      <dsp:nvSpPr>
        <dsp:cNvPr id="0" name=""/>
        <dsp:cNvSpPr/>
      </dsp:nvSpPr>
      <dsp:spPr>
        <a:xfrm>
          <a:off x="1051284" y="1533249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Clicar em Downloads</a:t>
          </a:r>
          <a:endParaRPr lang="en-US" sz="1900" kern="1200" dirty="0"/>
        </a:p>
      </dsp:txBody>
      <dsp:txXfrm>
        <a:off x="1051284" y="1533249"/>
        <a:ext cx="2081235" cy="634523"/>
      </dsp:txXfrm>
    </dsp:sp>
    <dsp:sp modelId="{B99E2CA9-A7AC-4F06-97BD-B4DCDFE4E838}">
      <dsp:nvSpPr>
        <dsp:cNvPr id="0" name=""/>
        <dsp:cNvSpPr/>
      </dsp:nvSpPr>
      <dsp:spPr>
        <a:xfrm>
          <a:off x="3548767" y="1533249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Clicar</a:t>
          </a:r>
          <a:r>
            <a:rPr lang="en-US" sz="1900" kern="1200" dirty="0"/>
            <a:t> </a:t>
          </a:r>
          <a:r>
            <a:rPr lang="en-US" sz="1900" kern="1200" dirty="0" err="1"/>
            <a:t>em</a:t>
          </a:r>
          <a:r>
            <a:rPr lang="en-US" sz="1900" kern="1200" dirty="0"/>
            <a:t> New</a:t>
          </a:r>
        </a:p>
      </dsp:txBody>
      <dsp:txXfrm>
        <a:off x="3548767" y="1533249"/>
        <a:ext cx="2081235" cy="634523"/>
      </dsp:txXfrm>
    </dsp:sp>
    <dsp:sp modelId="{284DF3E1-E5CD-4DF4-8FC2-5F34194110E3}">
      <dsp:nvSpPr>
        <dsp:cNvPr id="0" name=""/>
        <dsp:cNvSpPr/>
      </dsp:nvSpPr>
      <dsp:spPr>
        <a:xfrm>
          <a:off x="6046249" y="1136673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Clicar</a:t>
          </a:r>
          <a:r>
            <a:rPr lang="en-US" sz="1900" kern="1200" dirty="0"/>
            <a:t> </a:t>
          </a:r>
          <a:r>
            <a:rPr lang="en-US" sz="1900" kern="1200" dirty="0" err="1"/>
            <a:t>em</a:t>
          </a:r>
          <a:r>
            <a:rPr lang="en-US" sz="1900" kern="1200" dirty="0"/>
            <a:t> Folder</a:t>
          </a:r>
        </a:p>
      </dsp:txBody>
      <dsp:txXfrm>
        <a:off x="6046249" y="1136673"/>
        <a:ext cx="2081235" cy="634523"/>
      </dsp:txXfrm>
    </dsp:sp>
    <dsp:sp modelId="{EBDCA028-1F8C-4D6F-B624-7371EFCED309}">
      <dsp:nvSpPr>
        <dsp:cNvPr id="0" name=""/>
        <dsp:cNvSpPr/>
      </dsp:nvSpPr>
      <dsp:spPr>
        <a:xfrm>
          <a:off x="6046249" y="1929826"/>
          <a:ext cx="2081235" cy="634523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Alterar</a:t>
          </a:r>
          <a:r>
            <a:rPr lang="en-US" sz="1900" kern="1200" dirty="0"/>
            <a:t> </a:t>
          </a:r>
          <a:r>
            <a:rPr lang="en-US" sz="1900" kern="1200" dirty="0" err="1"/>
            <a:t>nome</a:t>
          </a:r>
          <a:r>
            <a:rPr lang="en-US" sz="1900" kern="1200" dirty="0"/>
            <a:t> de “Untitled Folder” para “RPA”</a:t>
          </a:r>
        </a:p>
      </dsp:txBody>
      <dsp:txXfrm>
        <a:off x="6046249" y="1929826"/>
        <a:ext cx="2081235" cy="63452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1DC784-F235-462F-858A-F73B2ADECD64}">
      <dsp:nvSpPr>
        <dsp:cNvPr id="0" name=""/>
        <dsp:cNvSpPr/>
      </dsp:nvSpPr>
      <dsp:spPr>
        <a:xfrm>
          <a:off x="954546" y="536"/>
          <a:ext cx="1418332" cy="7091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pt-BR" sz="1800" b="0" i="0" u="none" strike="noStrike" kern="1200" cap="none" spc="0" normalizeH="0" baseline="0" dirty="0">
              <a:ln/>
              <a:effectLst/>
              <a:uFillTx/>
              <a:latin typeface="Montserrat" panose="00000500000000000000" pitchFamily="2" charset="0"/>
              <a:ea typeface="+mn-ea"/>
              <a:cs typeface="+mn-cs"/>
              <a:sym typeface="Barlow Condensed"/>
            </a:rPr>
            <a:t>Abrir o arquivo</a:t>
          </a:r>
          <a:endParaRPr lang="pt-BR" sz="1800" kern="1200" dirty="0">
            <a:latin typeface="Montserrat" panose="00000500000000000000" pitchFamily="2" charset="0"/>
          </a:endParaRPr>
        </a:p>
      </dsp:txBody>
      <dsp:txXfrm>
        <a:off x="975317" y="21307"/>
        <a:ext cx="1376790" cy="667624"/>
      </dsp:txXfrm>
    </dsp:sp>
    <dsp:sp modelId="{0070E590-9B8C-4249-832B-231BA6E0CB01}">
      <dsp:nvSpPr>
        <dsp:cNvPr id="0" name=""/>
        <dsp:cNvSpPr/>
      </dsp:nvSpPr>
      <dsp:spPr>
        <a:xfrm>
          <a:off x="1096379" y="709702"/>
          <a:ext cx="141833" cy="531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1874"/>
              </a:lnTo>
              <a:lnTo>
                <a:pt x="141833" y="53187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66E17B-3DBF-4CC2-A7A0-13A60FE32F00}">
      <dsp:nvSpPr>
        <dsp:cNvPr id="0" name=""/>
        <dsp:cNvSpPr/>
      </dsp:nvSpPr>
      <dsp:spPr>
        <a:xfrm>
          <a:off x="1238212" y="886994"/>
          <a:ext cx="1134665" cy="7091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pt-BR" sz="1400" kern="1200" dirty="0">
              <a:latin typeface="Montserrat" panose="00000500000000000000" pitchFamily="2" charset="0"/>
            </a:rPr>
            <a:t>1. Presisonar tecla [win]</a:t>
          </a:r>
        </a:p>
      </dsp:txBody>
      <dsp:txXfrm>
        <a:off x="1258983" y="907765"/>
        <a:ext cx="1093123" cy="667624"/>
      </dsp:txXfrm>
    </dsp:sp>
    <dsp:sp modelId="{38D68C91-379E-42D7-8B05-F25BD6171352}">
      <dsp:nvSpPr>
        <dsp:cNvPr id="0" name=""/>
        <dsp:cNvSpPr/>
      </dsp:nvSpPr>
      <dsp:spPr>
        <a:xfrm>
          <a:off x="1096379" y="709702"/>
          <a:ext cx="141833" cy="14183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8332"/>
              </a:lnTo>
              <a:lnTo>
                <a:pt x="141833" y="141833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2F544C-B220-4540-81F8-03E8D7519A9F}">
      <dsp:nvSpPr>
        <dsp:cNvPr id="0" name=""/>
        <dsp:cNvSpPr/>
      </dsp:nvSpPr>
      <dsp:spPr>
        <a:xfrm>
          <a:off x="1238212" y="1773451"/>
          <a:ext cx="1134665" cy="7091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334922"/>
              <a:satOff val="2190"/>
              <a:lumOff val="-6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pt-BR" sz="1400" kern="1200" dirty="0">
              <a:latin typeface="Montserrat" panose="00000500000000000000" pitchFamily="2" charset="0"/>
            </a:rPr>
            <a:t>2. Escrever o nome do arquivo</a:t>
          </a:r>
        </a:p>
      </dsp:txBody>
      <dsp:txXfrm>
        <a:off x="1258983" y="1794222"/>
        <a:ext cx="1093123" cy="667624"/>
      </dsp:txXfrm>
    </dsp:sp>
    <dsp:sp modelId="{A13827E9-D5AF-43AB-8D0C-A1025A87A8C8}">
      <dsp:nvSpPr>
        <dsp:cNvPr id="0" name=""/>
        <dsp:cNvSpPr/>
      </dsp:nvSpPr>
      <dsp:spPr>
        <a:xfrm>
          <a:off x="1096379" y="709702"/>
          <a:ext cx="141833" cy="23047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4789"/>
              </a:lnTo>
              <a:lnTo>
                <a:pt x="141833" y="230478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9014A-3C4C-442E-B856-375B20FACA5B}">
      <dsp:nvSpPr>
        <dsp:cNvPr id="0" name=""/>
        <dsp:cNvSpPr/>
      </dsp:nvSpPr>
      <dsp:spPr>
        <a:xfrm>
          <a:off x="1238212" y="2659909"/>
          <a:ext cx="1134665" cy="7091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669844"/>
              <a:satOff val="4380"/>
              <a:lumOff val="-12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pt-BR" sz="1400" kern="1200" dirty="0">
              <a:latin typeface="Montserrat" panose="00000500000000000000" pitchFamily="2" charset="0"/>
            </a:rPr>
            <a:t>3. Pressionar [enter]</a:t>
          </a:r>
        </a:p>
      </dsp:txBody>
      <dsp:txXfrm>
        <a:off x="1258983" y="2680680"/>
        <a:ext cx="1093123" cy="667624"/>
      </dsp:txXfrm>
    </dsp:sp>
    <dsp:sp modelId="{0F40784E-1469-4863-A2F5-92CCCF34005B}">
      <dsp:nvSpPr>
        <dsp:cNvPr id="0" name=""/>
        <dsp:cNvSpPr/>
      </dsp:nvSpPr>
      <dsp:spPr>
        <a:xfrm>
          <a:off x="2727461" y="536"/>
          <a:ext cx="1418332" cy="930986"/>
        </a:xfrm>
        <a:prstGeom prst="roundRect">
          <a:avLst>
            <a:gd name="adj" fmla="val 10000"/>
          </a:avLst>
        </a:prstGeom>
        <a:solidFill>
          <a:schemeClr val="accent3">
            <a:hueOff val="-1205720"/>
            <a:satOff val="7883"/>
            <a:lumOff val="-22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latin typeface="Montserrat" panose="00000500000000000000" pitchFamily="2" charset="0"/>
            </a:rPr>
            <a:t>Escrever o nome do produto</a:t>
          </a:r>
        </a:p>
      </dsp:txBody>
      <dsp:txXfrm>
        <a:off x="2754729" y="27804"/>
        <a:ext cx="1363796" cy="876450"/>
      </dsp:txXfrm>
    </dsp:sp>
    <dsp:sp modelId="{371022BB-E53D-4F0D-93AC-7524DCCAA788}">
      <dsp:nvSpPr>
        <dsp:cNvPr id="0" name=""/>
        <dsp:cNvSpPr/>
      </dsp:nvSpPr>
      <dsp:spPr>
        <a:xfrm>
          <a:off x="2869294" y="931522"/>
          <a:ext cx="141833" cy="531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1874"/>
              </a:lnTo>
              <a:lnTo>
                <a:pt x="141833" y="53187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ECAB0C-D7D4-4D5A-8782-A8CFADDA4AF0}">
      <dsp:nvSpPr>
        <dsp:cNvPr id="0" name=""/>
        <dsp:cNvSpPr/>
      </dsp:nvSpPr>
      <dsp:spPr>
        <a:xfrm>
          <a:off x="3011127" y="1108814"/>
          <a:ext cx="1134665" cy="7091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004766"/>
              <a:satOff val="6569"/>
              <a:lumOff val="-1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latin typeface="Montserrat" panose="00000500000000000000" pitchFamily="2" charset="0"/>
            </a:rPr>
            <a:t>1. Selecionar célula</a:t>
          </a:r>
        </a:p>
      </dsp:txBody>
      <dsp:txXfrm>
        <a:off x="3031898" y="1129585"/>
        <a:ext cx="1093123" cy="667624"/>
      </dsp:txXfrm>
    </dsp:sp>
    <dsp:sp modelId="{99B544D1-56C6-4292-BCB4-92196A84F11C}">
      <dsp:nvSpPr>
        <dsp:cNvPr id="0" name=""/>
        <dsp:cNvSpPr/>
      </dsp:nvSpPr>
      <dsp:spPr>
        <a:xfrm>
          <a:off x="2869294" y="931522"/>
          <a:ext cx="141833" cy="14183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8332"/>
              </a:lnTo>
              <a:lnTo>
                <a:pt x="141833" y="141833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960A0E-624F-4D72-B990-AA17D5C24954}">
      <dsp:nvSpPr>
        <dsp:cNvPr id="0" name=""/>
        <dsp:cNvSpPr/>
      </dsp:nvSpPr>
      <dsp:spPr>
        <a:xfrm>
          <a:off x="3011127" y="1995271"/>
          <a:ext cx="1134665" cy="7091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339688"/>
              <a:satOff val="8759"/>
              <a:lumOff val="-24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latin typeface="Montserrat" panose="00000500000000000000" pitchFamily="2" charset="0"/>
            </a:rPr>
            <a:t>2. Escrever o nome do produto</a:t>
          </a:r>
        </a:p>
      </dsp:txBody>
      <dsp:txXfrm>
        <a:off x="3031898" y="2016042"/>
        <a:ext cx="1093123" cy="667624"/>
      </dsp:txXfrm>
    </dsp:sp>
    <dsp:sp modelId="{5A315801-971D-4371-85B7-5483C5360B12}">
      <dsp:nvSpPr>
        <dsp:cNvPr id="0" name=""/>
        <dsp:cNvSpPr/>
      </dsp:nvSpPr>
      <dsp:spPr>
        <a:xfrm>
          <a:off x="2869294" y="931522"/>
          <a:ext cx="141833" cy="23047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4789"/>
              </a:lnTo>
              <a:lnTo>
                <a:pt x="141833" y="230478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5455E-04B4-4B6D-A3B3-880741D62DE0}">
      <dsp:nvSpPr>
        <dsp:cNvPr id="0" name=""/>
        <dsp:cNvSpPr/>
      </dsp:nvSpPr>
      <dsp:spPr>
        <a:xfrm>
          <a:off x="3011127" y="2881729"/>
          <a:ext cx="1134665" cy="7091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674611"/>
              <a:satOff val="10949"/>
              <a:lumOff val="-31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latin typeface="Montserrat" panose="00000500000000000000" pitchFamily="2" charset="0"/>
            </a:rPr>
            <a:t>3. Pressionar [enter]</a:t>
          </a:r>
        </a:p>
      </dsp:txBody>
      <dsp:txXfrm>
        <a:off x="3031898" y="2902500"/>
        <a:ext cx="1093123" cy="667624"/>
      </dsp:txXfrm>
    </dsp:sp>
    <dsp:sp modelId="{9991ADB0-5402-4F58-A198-64D93C68F943}">
      <dsp:nvSpPr>
        <dsp:cNvPr id="0" name=""/>
        <dsp:cNvSpPr/>
      </dsp:nvSpPr>
      <dsp:spPr>
        <a:xfrm>
          <a:off x="4500376" y="536"/>
          <a:ext cx="1418332" cy="904860"/>
        </a:xfrm>
        <a:prstGeom prst="roundRect">
          <a:avLst>
            <a:gd name="adj" fmla="val 10000"/>
          </a:avLst>
        </a:prstGeom>
        <a:solidFill>
          <a:schemeClr val="accent3">
            <a:hueOff val="-2411439"/>
            <a:satOff val="15766"/>
            <a:lumOff val="-4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pt-BR" sz="1800" b="0" i="0" u="none" strike="noStrike" kern="1200" cap="none" spc="0" normalizeH="0" baseline="0" dirty="0">
              <a:ln/>
              <a:effectLst/>
              <a:uFillTx/>
              <a:latin typeface="Montserrat" panose="00000500000000000000" pitchFamily="2" charset="0"/>
              <a:ea typeface="+mn-ea"/>
              <a:cs typeface="+mn-cs"/>
              <a:sym typeface="Barlow Condensed"/>
            </a:rPr>
            <a:t>Escrever os dados de forecast</a:t>
          </a:r>
        </a:p>
      </dsp:txBody>
      <dsp:txXfrm>
        <a:off x="4526878" y="27038"/>
        <a:ext cx="1365328" cy="851856"/>
      </dsp:txXfrm>
    </dsp:sp>
    <dsp:sp modelId="{ABA33273-903F-4346-BF3E-BCF307B75E45}">
      <dsp:nvSpPr>
        <dsp:cNvPr id="0" name=""/>
        <dsp:cNvSpPr/>
      </dsp:nvSpPr>
      <dsp:spPr>
        <a:xfrm>
          <a:off x="4642209" y="905397"/>
          <a:ext cx="141833" cy="531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1874"/>
              </a:lnTo>
              <a:lnTo>
                <a:pt x="141833" y="53187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AA8A4-7370-4D24-BB9C-DF1700D0C83A}">
      <dsp:nvSpPr>
        <dsp:cNvPr id="0" name=""/>
        <dsp:cNvSpPr/>
      </dsp:nvSpPr>
      <dsp:spPr>
        <a:xfrm>
          <a:off x="4784042" y="1082688"/>
          <a:ext cx="1134665" cy="7091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2009533"/>
              <a:satOff val="13139"/>
              <a:lumOff val="-37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latin typeface="Montserrat" panose="00000500000000000000" pitchFamily="2" charset="0"/>
            </a:rPr>
            <a:t>1. Selecionar célula</a:t>
          </a:r>
          <a:endParaRPr kumimoji="0" lang="pt-BR" sz="1400" b="0" i="0" u="none" strike="noStrike" kern="1200" cap="none" spc="0" normalizeH="0" baseline="0" dirty="0">
            <a:ln/>
            <a:effectLst/>
            <a:uFillTx/>
            <a:latin typeface="Montserrat" panose="00000500000000000000" pitchFamily="2" charset="0"/>
            <a:ea typeface="+mn-ea"/>
            <a:cs typeface="+mn-cs"/>
            <a:sym typeface="Barlow Condensed"/>
          </a:endParaRPr>
        </a:p>
      </dsp:txBody>
      <dsp:txXfrm>
        <a:off x="4804813" y="1103459"/>
        <a:ext cx="1093123" cy="667624"/>
      </dsp:txXfrm>
    </dsp:sp>
    <dsp:sp modelId="{A34FCCFB-B8DF-450C-825E-1B2C38FAEAF9}">
      <dsp:nvSpPr>
        <dsp:cNvPr id="0" name=""/>
        <dsp:cNvSpPr/>
      </dsp:nvSpPr>
      <dsp:spPr>
        <a:xfrm>
          <a:off x="4642209" y="905397"/>
          <a:ext cx="141833" cy="14183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8332"/>
              </a:lnTo>
              <a:lnTo>
                <a:pt x="141833" y="141833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64DC38-6BC5-40D2-8D77-5C220DBAB160}">
      <dsp:nvSpPr>
        <dsp:cNvPr id="0" name=""/>
        <dsp:cNvSpPr/>
      </dsp:nvSpPr>
      <dsp:spPr>
        <a:xfrm>
          <a:off x="4784042" y="1969146"/>
          <a:ext cx="1134665" cy="7091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2344455"/>
              <a:satOff val="15328"/>
              <a:lumOff val="-43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latin typeface="Montserrat" panose="00000500000000000000" pitchFamily="2" charset="0"/>
            </a:rPr>
            <a:t>2. Escrever os dados de forecast</a:t>
          </a:r>
        </a:p>
      </dsp:txBody>
      <dsp:txXfrm>
        <a:off x="4804813" y="1989917"/>
        <a:ext cx="1093123" cy="667624"/>
      </dsp:txXfrm>
    </dsp:sp>
    <dsp:sp modelId="{1C461FB8-A57B-42D4-B897-63E4F6EA4AB9}">
      <dsp:nvSpPr>
        <dsp:cNvPr id="0" name=""/>
        <dsp:cNvSpPr/>
      </dsp:nvSpPr>
      <dsp:spPr>
        <a:xfrm>
          <a:off x="4642209" y="905397"/>
          <a:ext cx="141833" cy="2399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9537"/>
              </a:lnTo>
              <a:lnTo>
                <a:pt x="141833" y="239953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B41898-257E-49A3-8C7A-CF71389EF239}">
      <dsp:nvSpPr>
        <dsp:cNvPr id="0" name=""/>
        <dsp:cNvSpPr/>
      </dsp:nvSpPr>
      <dsp:spPr>
        <a:xfrm>
          <a:off x="4784042" y="2855603"/>
          <a:ext cx="1134665" cy="8986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2679377"/>
              <a:satOff val="17518"/>
              <a:lumOff val="-49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latin typeface="Montserrat" panose="00000500000000000000" pitchFamily="2" charset="0"/>
            </a:rPr>
            <a:t>3.Mover para a próxima célula</a:t>
          </a:r>
        </a:p>
      </dsp:txBody>
      <dsp:txXfrm>
        <a:off x="4810363" y="2881924"/>
        <a:ext cx="1082023" cy="846020"/>
      </dsp:txXfrm>
    </dsp:sp>
    <dsp:sp modelId="{20294C5F-A5BD-4E77-BD80-BC7B23F6BE24}">
      <dsp:nvSpPr>
        <dsp:cNvPr id="0" name=""/>
        <dsp:cNvSpPr/>
      </dsp:nvSpPr>
      <dsp:spPr>
        <a:xfrm>
          <a:off x="4642209" y="905397"/>
          <a:ext cx="141833" cy="33807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80743"/>
              </a:lnTo>
              <a:lnTo>
                <a:pt x="141833" y="3380743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3CB9C2-05E5-4519-838B-D6DFB3C355BE}">
      <dsp:nvSpPr>
        <dsp:cNvPr id="0" name=""/>
        <dsp:cNvSpPr/>
      </dsp:nvSpPr>
      <dsp:spPr>
        <a:xfrm>
          <a:off x="4784042" y="3931557"/>
          <a:ext cx="1134665" cy="7091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3014299"/>
              <a:satOff val="19708"/>
              <a:lumOff val="-5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latin typeface="Montserrat" panose="00000500000000000000" pitchFamily="2" charset="0"/>
            </a:rPr>
            <a:t>4. Pressionar [enter]</a:t>
          </a:r>
        </a:p>
      </dsp:txBody>
      <dsp:txXfrm>
        <a:off x="4804813" y="3952328"/>
        <a:ext cx="1093123" cy="667624"/>
      </dsp:txXfrm>
    </dsp:sp>
    <dsp:sp modelId="{5C9ACC26-8701-4143-B07B-0C0D9E1A0598}">
      <dsp:nvSpPr>
        <dsp:cNvPr id="0" name=""/>
        <dsp:cNvSpPr/>
      </dsp:nvSpPr>
      <dsp:spPr>
        <a:xfrm>
          <a:off x="6273291" y="536"/>
          <a:ext cx="1418332" cy="709166"/>
        </a:xfrm>
        <a:prstGeom prst="roundRect">
          <a:avLst>
            <a:gd name="adj" fmla="val 10000"/>
          </a:avLst>
        </a:prstGeom>
        <a:solidFill>
          <a:schemeClr val="accent3">
            <a:hueOff val="-3617159"/>
            <a:satOff val="23650"/>
            <a:lumOff val="-6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latin typeface="Montserrat" panose="00000500000000000000" pitchFamily="2" charset="0"/>
            </a:rPr>
            <a:t>Salvar o arquivo</a:t>
          </a:r>
        </a:p>
      </dsp:txBody>
      <dsp:txXfrm>
        <a:off x="6294062" y="21307"/>
        <a:ext cx="1376790" cy="667624"/>
      </dsp:txXfrm>
    </dsp:sp>
    <dsp:sp modelId="{4097AFA2-3DDF-4D60-BEB6-6EEDE618A963}">
      <dsp:nvSpPr>
        <dsp:cNvPr id="0" name=""/>
        <dsp:cNvSpPr/>
      </dsp:nvSpPr>
      <dsp:spPr>
        <a:xfrm>
          <a:off x="6415124" y="709702"/>
          <a:ext cx="141833" cy="531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1874"/>
              </a:lnTo>
              <a:lnTo>
                <a:pt x="141833" y="53187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94397C-020F-4425-A619-30B39D9B1827}">
      <dsp:nvSpPr>
        <dsp:cNvPr id="0" name=""/>
        <dsp:cNvSpPr/>
      </dsp:nvSpPr>
      <dsp:spPr>
        <a:xfrm>
          <a:off x="6556957" y="886994"/>
          <a:ext cx="1134665" cy="7091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3349221"/>
              <a:satOff val="21898"/>
              <a:lumOff val="-62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latin typeface="Montserrat" panose="00000500000000000000" pitchFamily="2" charset="0"/>
            </a:rPr>
            <a:t>1. Clicar em salvar</a:t>
          </a:r>
        </a:p>
      </dsp:txBody>
      <dsp:txXfrm>
        <a:off x="6577728" y="907765"/>
        <a:ext cx="1093123" cy="667624"/>
      </dsp:txXfrm>
    </dsp:sp>
    <dsp:sp modelId="{9A5B6C41-1B28-480F-897B-6E52752D2A10}">
      <dsp:nvSpPr>
        <dsp:cNvPr id="0" name=""/>
        <dsp:cNvSpPr/>
      </dsp:nvSpPr>
      <dsp:spPr>
        <a:xfrm>
          <a:off x="8046206" y="536"/>
          <a:ext cx="1418332" cy="709166"/>
        </a:xfrm>
        <a:prstGeom prst="roundRect">
          <a:avLst>
            <a:gd name="adj" fmla="val 10000"/>
          </a:avLst>
        </a:prstGeom>
        <a:solidFill>
          <a:schemeClr val="accent3">
            <a:hueOff val="-4822879"/>
            <a:satOff val="31533"/>
            <a:lumOff val="-89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latin typeface="Montserrat" panose="00000500000000000000" pitchFamily="2" charset="0"/>
            </a:rPr>
            <a:t>Imprimir em pdf</a:t>
          </a:r>
        </a:p>
      </dsp:txBody>
      <dsp:txXfrm>
        <a:off x="8066977" y="21307"/>
        <a:ext cx="1376790" cy="667624"/>
      </dsp:txXfrm>
    </dsp:sp>
    <dsp:sp modelId="{D991DAEA-EC44-40F3-B65D-AC3BA2060B4B}">
      <dsp:nvSpPr>
        <dsp:cNvPr id="0" name=""/>
        <dsp:cNvSpPr/>
      </dsp:nvSpPr>
      <dsp:spPr>
        <a:xfrm>
          <a:off x="8188039" y="709702"/>
          <a:ext cx="141833" cy="531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1874"/>
              </a:lnTo>
              <a:lnTo>
                <a:pt x="141833" y="53187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B779C-F953-4A91-9C08-185861CE7F08}">
      <dsp:nvSpPr>
        <dsp:cNvPr id="0" name=""/>
        <dsp:cNvSpPr/>
      </dsp:nvSpPr>
      <dsp:spPr>
        <a:xfrm>
          <a:off x="8329872" y="886994"/>
          <a:ext cx="1134665" cy="7091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3684143"/>
              <a:satOff val="24088"/>
              <a:lumOff val="-68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latin typeface="Montserrat" panose="00000500000000000000" pitchFamily="2" charset="0"/>
            </a:rPr>
            <a:t>1. Abrir impressão</a:t>
          </a:r>
        </a:p>
      </dsp:txBody>
      <dsp:txXfrm>
        <a:off x="8350643" y="907765"/>
        <a:ext cx="1093123" cy="667624"/>
      </dsp:txXfrm>
    </dsp:sp>
    <dsp:sp modelId="{1A1AFB47-E6E6-4872-B06F-62DCFE48510C}">
      <dsp:nvSpPr>
        <dsp:cNvPr id="0" name=""/>
        <dsp:cNvSpPr/>
      </dsp:nvSpPr>
      <dsp:spPr>
        <a:xfrm>
          <a:off x="8188039" y="709702"/>
          <a:ext cx="141833" cy="14183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8332"/>
              </a:lnTo>
              <a:lnTo>
                <a:pt x="141833" y="141833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23C3C7-12B4-45A5-B26E-5596D1593A0E}">
      <dsp:nvSpPr>
        <dsp:cNvPr id="0" name=""/>
        <dsp:cNvSpPr/>
      </dsp:nvSpPr>
      <dsp:spPr>
        <a:xfrm>
          <a:off x="8329872" y="1773451"/>
          <a:ext cx="1134665" cy="7091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4019065"/>
              <a:satOff val="26277"/>
              <a:lumOff val="-74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latin typeface="Montserrat" panose="00000500000000000000" pitchFamily="2" charset="0"/>
            </a:rPr>
            <a:t>2. Selecionar tipo pdf</a:t>
          </a:r>
        </a:p>
      </dsp:txBody>
      <dsp:txXfrm>
        <a:off x="8350643" y="1794222"/>
        <a:ext cx="1093123" cy="667624"/>
      </dsp:txXfrm>
    </dsp:sp>
    <dsp:sp modelId="{1B96B70F-A660-45A1-989A-DDF9FB1DC92F}">
      <dsp:nvSpPr>
        <dsp:cNvPr id="0" name=""/>
        <dsp:cNvSpPr/>
      </dsp:nvSpPr>
      <dsp:spPr>
        <a:xfrm>
          <a:off x="8188039" y="709702"/>
          <a:ext cx="141833" cy="23047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4789"/>
              </a:lnTo>
              <a:lnTo>
                <a:pt x="141833" y="230478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7F7086-61F5-4AF9-AD91-577DF3FFB927}">
      <dsp:nvSpPr>
        <dsp:cNvPr id="0" name=""/>
        <dsp:cNvSpPr/>
      </dsp:nvSpPr>
      <dsp:spPr>
        <a:xfrm>
          <a:off x="8329872" y="2659909"/>
          <a:ext cx="1134665" cy="7091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4353987"/>
              <a:satOff val="28467"/>
              <a:lumOff val="-80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latin typeface="Montserrat" panose="00000500000000000000" pitchFamily="2" charset="0"/>
            </a:rPr>
            <a:t>3. Nomear arquivo</a:t>
          </a:r>
        </a:p>
      </dsp:txBody>
      <dsp:txXfrm>
        <a:off x="8350643" y="2680680"/>
        <a:ext cx="1093123" cy="667624"/>
      </dsp:txXfrm>
    </dsp:sp>
    <dsp:sp modelId="{C0E5E214-FC97-468B-ADBC-D79033DD780C}">
      <dsp:nvSpPr>
        <dsp:cNvPr id="0" name=""/>
        <dsp:cNvSpPr/>
      </dsp:nvSpPr>
      <dsp:spPr>
        <a:xfrm>
          <a:off x="9819121" y="536"/>
          <a:ext cx="1418332" cy="709166"/>
        </a:xfrm>
        <a:prstGeom prst="roundRect">
          <a:avLst>
            <a:gd name="adj" fmla="val 10000"/>
          </a:avLst>
        </a:prstGeom>
        <a:solidFill>
          <a:schemeClr val="accent3">
            <a:hueOff val="-6028598"/>
            <a:satOff val="39416"/>
            <a:lumOff val="-111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latin typeface="Montserrat" panose="00000500000000000000" pitchFamily="2" charset="0"/>
            </a:rPr>
            <a:t>Enviar por e-mail</a:t>
          </a:r>
          <a:endParaRPr kumimoji="0" lang="pt-BR" sz="1800" b="0" i="0" u="none" strike="noStrike" kern="1200" cap="none" spc="0" normalizeH="0" baseline="0" dirty="0">
            <a:ln/>
            <a:effectLst/>
            <a:uFillTx/>
            <a:latin typeface="Montserrat" panose="00000500000000000000" pitchFamily="2" charset="0"/>
            <a:ea typeface="+mn-ea"/>
            <a:cs typeface="+mn-cs"/>
            <a:sym typeface="Barlow Condensed"/>
          </a:endParaRPr>
        </a:p>
      </dsp:txBody>
      <dsp:txXfrm>
        <a:off x="9839892" y="21307"/>
        <a:ext cx="1376790" cy="667624"/>
      </dsp:txXfrm>
    </dsp:sp>
    <dsp:sp modelId="{4C557931-48C2-4FDC-B98B-2C064C5CA2B3}">
      <dsp:nvSpPr>
        <dsp:cNvPr id="0" name=""/>
        <dsp:cNvSpPr/>
      </dsp:nvSpPr>
      <dsp:spPr>
        <a:xfrm>
          <a:off x="9960954" y="709702"/>
          <a:ext cx="141833" cy="531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1874"/>
              </a:lnTo>
              <a:lnTo>
                <a:pt x="141833" y="53187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1D2338-4496-4541-905E-145AD5728C2C}">
      <dsp:nvSpPr>
        <dsp:cNvPr id="0" name=""/>
        <dsp:cNvSpPr/>
      </dsp:nvSpPr>
      <dsp:spPr>
        <a:xfrm>
          <a:off x="10102787" y="886994"/>
          <a:ext cx="1134665" cy="7091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4688909"/>
              <a:satOff val="30657"/>
              <a:lumOff val="-86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pt-BR" sz="1400" b="0" i="0" u="none" strike="noStrike" kern="1200" cap="none" spc="0" normalizeH="0" baseline="0" dirty="0">
              <a:ln/>
              <a:effectLst/>
              <a:uFillTx/>
              <a:latin typeface="Montserrat" panose="00000500000000000000" pitchFamily="2" charset="0"/>
              <a:ea typeface="+mn-ea"/>
              <a:cs typeface="+mn-cs"/>
              <a:sym typeface="Barlow Condensed"/>
            </a:rPr>
            <a:t>1. Acessar Gmail</a:t>
          </a:r>
        </a:p>
      </dsp:txBody>
      <dsp:txXfrm>
        <a:off x="10123558" y="907765"/>
        <a:ext cx="1093123" cy="667624"/>
      </dsp:txXfrm>
    </dsp:sp>
    <dsp:sp modelId="{73FAF54A-982F-49AD-BCA3-E279CD6A431D}">
      <dsp:nvSpPr>
        <dsp:cNvPr id="0" name=""/>
        <dsp:cNvSpPr/>
      </dsp:nvSpPr>
      <dsp:spPr>
        <a:xfrm>
          <a:off x="9960954" y="709702"/>
          <a:ext cx="141833" cy="14183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8332"/>
              </a:lnTo>
              <a:lnTo>
                <a:pt x="141833" y="141833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0F3F9C-9364-4ED3-AF6E-F249ED325A5C}">
      <dsp:nvSpPr>
        <dsp:cNvPr id="0" name=""/>
        <dsp:cNvSpPr/>
      </dsp:nvSpPr>
      <dsp:spPr>
        <a:xfrm>
          <a:off x="10102787" y="1773451"/>
          <a:ext cx="1134665" cy="7091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5023831"/>
              <a:satOff val="32847"/>
              <a:lumOff val="-9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pt-BR" sz="1400" b="0" i="0" u="none" strike="noStrike" kern="1200" cap="none" spc="0" normalizeH="0" baseline="0" dirty="0">
              <a:ln/>
              <a:effectLst/>
              <a:uFillTx/>
              <a:latin typeface="Montserrat" panose="00000500000000000000" pitchFamily="2" charset="0"/>
              <a:ea typeface="+mn-ea"/>
              <a:cs typeface="+mn-cs"/>
              <a:sym typeface="Barlow Condensed"/>
            </a:rPr>
            <a:t>2. Criar e-mail</a:t>
          </a:r>
        </a:p>
      </dsp:txBody>
      <dsp:txXfrm>
        <a:off x="10123558" y="1794222"/>
        <a:ext cx="1093123" cy="667624"/>
      </dsp:txXfrm>
    </dsp:sp>
    <dsp:sp modelId="{1DBC0D5E-777F-4A1A-A802-802AFE8F0551}">
      <dsp:nvSpPr>
        <dsp:cNvPr id="0" name=""/>
        <dsp:cNvSpPr/>
      </dsp:nvSpPr>
      <dsp:spPr>
        <a:xfrm>
          <a:off x="9960954" y="709702"/>
          <a:ext cx="141833" cy="23047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4789"/>
              </a:lnTo>
              <a:lnTo>
                <a:pt x="141833" y="230478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322C56-0394-4C7D-8797-9E0E5DB86A18}">
      <dsp:nvSpPr>
        <dsp:cNvPr id="0" name=""/>
        <dsp:cNvSpPr/>
      </dsp:nvSpPr>
      <dsp:spPr>
        <a:xfrm>
          <a:off x="10102787" y="2659909"/>
          <a:ext cx="1134665" cy="7091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5358754"/>
              <a:satOff val="35036"/>
              <a:lumOff val="-99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pt-BR" sz="1400" b="0" i="0" u="none" strike="noStrike" kern="1200" cap="none" spc="0" normalizeH="0" baseline="0" dirty="0">
              <a:ln/>
              <a:effectLst/>
              <a:uFillTx/>
              <a:latin typeface="Montserrat" panose="00000500000000000000" pitchFamily="2" charset="0"/>
              <a:ea typeface="+mn-ea"/>
              <a:cs typeface="+mn-cs"/>
              <a:sym typeface="Barlow Condensed"/>
            </a:rPr>
            <a:t>3. Definir campos do e-mail</a:t>
          </a:r>
        </a:p>
      </dsp:txBody>
      <dsp:txXfrm>
        <a:off x="10123558" y="2680680"/>
        <a:ext cx="1093123" cy="667624"/>
      </dsp:txXfrm>
    </dsp:sp>
    <dsp:sp modelId="{CBB39E7A-7249-4E6C-9260-9F770C9ED07B}">
      <dsp:nvSpPr>
        <dsp:cNvPr id="0" name=""/>
        <dsp:cNvSpPr/>
      </dsp:nvSpPr>
      <dsp:spPr>
        <a:xfrm>
          <a:off x="9960954" y="709702"/>
          <a:ext cx="141833" cy="3191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1247"/>
              </a:lnTo>
              <a:lnTo>
                <a:pt x="141833" y="319124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68FC1B-140F-4357-8726-70E69A0F9796}">
      <dsp:nvSpPr>
        <dsp:cNvPr id="0" name=""/>
        <dsp:cNvSpPr/>
      </dsp:nvSpPr>
      <dsp:spPr>
        <a:xfrm>
          <a:off x="10102787" y="3546366"/>
          <a:ext cx="1134665" cy="7091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5693676"/>
              <a:satOff val="37226"/>
              <a:lumOff val="-105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pt-BR" sz="1400" b="0" i="0" u="none" strike="noStrike" kern="1200" cap="none" spc="0" normalizeH="0" baseline="0" dirty="0">
              <a:ln/>
              <a:effectLst/>
              <a:uFillTx/>
              <a:latin typeface="Montserrat" panose="00000500000000000000" pitchFamily="2" charset="0"/>
              <a:ea typeface="+mn-ea"/>
              <a:cs typeface="+mn-cs"/>
              <a:sym typeface="Barlow Condensed"/>
            </a:rPr>
            <a:t>4. Anexar arquivo</a:t>
          </a:r>
        </a:p>
      </dsp:txBody>
      <dsp:txXfrm>
        <a:off x="10123558" y="3567137"/>
        <a:ext cx="1093123" cy="667624"/>
      </dsp:txXfrm>
    </dsp:sp>
    <dsp:sp modelId="{F8EE530E-4558-41FE-B804-60497A197AA7}">
      <dsp:nvSpPr>
        <dsp:cNvPr id="0" name=""/>
        <dsp:cNvSpPr/>
      </dsp:nvSpPr>
      <dsp:spPr>
        <a:xfrm>
          <a:off x="9960954" y="709702"/>
          <a:ext cx="141833" cy="4077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77704"/>
              </a:lnTo>
              <a:lnTo>
                <a:pt x="141833" y="407770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EA9C7D-37E1-4A96-8D83-D4106592063D}">
      <dsp:nvSpPr>
        <dsp:cNvPr id="0" name=""/>
        <dsp:cNvSpPr/>
      </dsp:nvSpPr>
      <dsp:spPr>
        <a:xfrm>
          <a:off x="10102787" y="4432824"/>
          <a:ext cx="1134665" cy="7091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6028598"/>
              <a:satOff val="39416"/>
              <a:lumOff val="-1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pt-BR" sz="1400" b="0" i="0" u="none" strike="noStrike" kern="1200" cap="none" spc="0" normalizeH="0" baseline="0" dirty="0">
              <a:ln/>
              <a:effectLst/>
              <a:uFillTx/>
              <a:latin typeface="Montserrat" panose="00000500000000000000" pitchFamily="2" charset="0"/>
              <a:ea typeface="+mn-ea"/>
              <a:cs typeface="+mn-cs"/>
              <a:sym typeface="Barlow Condensed"/>
            </a:rPr>
            <a:t>5. Enviar e-mail</a:t>
          </a:r>
        </a:p>
      </dsp:txBody>
      <dsp:txXfrm>
        <a:off x="10123558" y="4453595"/>
        <a:ext cx="1093123" cy="6676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28EE0E-3B29-4B45-92BC-F5EC30A468DD}">
      <dsp:nvSpPr>
        <dsp:cNvPr id="0" name=""/>
        <dsp:cNvSpPr/>
      </dsp:nvSpPr>
      <dsp:spPr>
        <a:xfrm>
          <a:off x="5630002" y="2643665"/>
          <a:ext cx="416247" cy="396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8123" y="0"/>
              </a:lnTo>
              <a:lnTo>
                <a:pt x="208123" y="396576"/>
              </a:lnTo>
              <a:lnTo>
                <a:pt x="416247" y="39657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5823753" y="2827580"/>
        <a:ext cx="28746" cy="28746"/>
      </dsp:txXfrm>
    </dsp:sp>
    <dsp:sp modelId="{141F36AB-C4AA-4570-94BB-76FDB92123EA}">
      <dsp:nvSpPr>
        <dsp:cNvPr id="0" name=""/>
        <dsp:cNvSpPr/>
      </dsp:nvSpPr>
      <dsp:spPr>
        <a:xfrm>
          <a:off x="5630002" y="2247088"/>
          <a:ext cx="416247" cy="396576"/>
        </a:xfrm>
        <a:custGeom>
          <a:avLst/>
          <a:gdLst/>
          <a:ahLst/>
          <a:cxnLst/>
          <a:rect l="0" t="0" r="0" b="0"/>
          <a:pathLst>
            <a:path>
              <a:moveTo>
                <a:pt x="0" y="396576"/>
              </a:moveTo>
              <a:lnTo>
                <a:pt x="208123" y="396576"/>
              </a:lnTo>
              <a:lnTo>
                <a:pt x="208123" y="0"/>
              </a:lnTo>
              <a:lnTo>
                <a:pt x="416247" y="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5823753" y="2431003"/>
        <a:ext cx="28746" cy="28746"/>
      </dsp:txXfrm>
    </dsp:sp>
    <dsp:sp modelId="{6B31F987-640E-421D-9784-234190E01E2A}">
      <dsp:nvSpPr>
        <dsp:cNvPr id="0" name=""/>
        <dsp:cNvSpPr/>
      </dsp:nvSpPr>
      <dsp:spPr>
        <a:xfrm>
          <a:off x="3132520" y="2597945"/>
          <a:ext cx="4162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6247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30237" y="2633259"/>
        <a:ext cx="20812" cy="20812"/>
      </dsp:txXfrm>
    </dsp:sp>
    <dsp:sp modelId="{F67F53DF-9BDE-48D4-BDAF-13ACC69BBCE9}">
      <dsp:nvSpPr>
        <dsp:cNvPr id="0" name=""/>
        <dsp:cNvSpPr/>
      </dsp:nvSpPr>
      <dsp:spPr>
        <a:xfrm>
          <a:off x="635037" y="1850511"/>
          <a:ext cx="416247" cy="7931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8123" y="0"/>
              </a:lnTo>
              <a:lnTo>
                <a:pt x="208123" y="793153"/>
              </a:lnTo>
              <a:lnTo>
                <a:pt x="416247" y="7931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820767" y="2224694"/>
        <a:ext cx="44787" cy="44787"/>
      </dsp:txXfrm>
    </dsp:sp>
    <dsp:sp modelId="{BE12AB3B-CC15-4CD4-8CC2-B2022255B75E}">
      <dsp:nvSpPr>
        <dsp:cNvPr id="0" name=""/>
        <dsp:cNvSpPr/>
      </dsp:nvSpPr>
      <dsp:spPr>
        <a:xfrm>
          <a:off x="635037" y="1804791"/>
          <a:ext cx="4162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6247" y="4572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32754" y="1840105"/>
        <a:ext cx="20812" cy="20812"/>
      </dsp:txXfrm>
    </dsp:sp>
    <dsp:sp modelId="{BB16A107-6B54-4C7E-AD62-05DFADD5C558}">
      <dsp:nvSpPr>
        <dsp:cNvPr id="0" name=""/>
        <dsp:cNvSpPr/>
      </dsp:nvSpPr>
      <dsp:spPr>
        <a:xfrm>
          <a:off x="635037" y="1057357"/>
          <a:ext cx="416247" cy="793153"/>
        </a:xfrm>
        <a:custGeom>
          <a:avLst/>
          <a:gdLst/>
          <a:ahLst/>
          <a:cxnLst/>
          <a:rect l="0" t="0" r="0" b="0"/>
          <a:pathLst>
            <a:path>
              <a:moveTo>
                <a:pt x="0" y="793153"/>
              </a:moveTo>
              <a:lnTo>
                <a:pt x="208123" y="793153"/>
              </a:lnTo>
              <a:lnTo>
                <a:pt x="208123" y="0"/>
              </a:lnTo>
              <a:lnTo>
                <a:pt x="416247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0767" y="1431541"/>
        <a:ext cx="44787" cy="44787"/>
      </dsp:txXfrm>
    </dsp:sp>
    <dsp:sp modelId="{F83CAA0F-739E-44FD-A8DB-DD85B7613BCE}">
      <dsp:nvSpPr>
        <dsp:cNvPr id="0" name=""/>
        <dsp:cNvSpPr/>
      </dsp:nvSpPr>
      <dsp:spPr>
        <a:xfrm rot="16200000">
          <a:off x="-1352021" y="1533249"/>
          <a:ext cx="3339594" cy="634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 err="1"/>
            <a:t>Instalar</a:t>
          </a:r>
          <a:r>
            <a:rPr lang="en-US" sz="4200" kern="1200" dirty="0"/>
            <a:t> </a:t>
          </a:r>
          <a:r>
            <a:rPr lang="en-US" sz="4200" kern="1200" dirty="0" err="1"/>
            <a:t>Jupyter</a:t>
          </a:r>
          <a:endParaRPr lang="en-US" sz="4200" kern="1200" dirty="0"/>
        </a:p>
      </dsp:txBody>
      <dsp:txXfrm>
        <a:off x="-1352021" y="1533249"/>
        <a:ext cx="3339594" cy="634523"/>
      </dsp:txXfrm>
    </dsp:sp>
    <dsp:sp modelId="{81804948-06C3-4C42-8612-62DF4BFBDFB9}">
      <dsp:nvSpPr>
        <dsp:cNvPr id="0" name=""/>
        <dsp:cNvSpPr/>
      </dsp:nvSpPr>
      <dsp:spPr>
        <a:xfrm>
          <a:off x="1051284" y="740096"/>
          <a:ext cx="2081235" cy="6345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https://www.anaconda.com/</a:t>
          </a:r>
          <a:endParaRPr lang="en-US" sz="1600" kern="1200" dirty="0"/>
        </a:p>
      </dsp:txBody>
      <dsp:txXfrm>
        <a:off x="1051284" y="740096"/>
        <a:ext cx="2081235" cy="634523"/>
      </dsp:txXfrm>
    </dsp:sp>
    <dsp:sp modelId="{B99E2CA9-A7AC-4F06-97BD-B4DCDFE4E838}">
      <dsp:nvSpPr>
        <dsp:cNvPr id="0" name=""/>
        <dsp:cNvSpPr/>
      </dsp:nvSpPr>
      <dsp:spPr>
        <a:xfrm>
          <a:off x="1051284" y="1533249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Posicionar</a:t>
          </a:r>
          <a:r>
            <a:rPr lang="en-US" sz="1600" kern="1200" dirty="0"/>
            <a:t> mouse </a:t>
          </a:r>
          <a:r>
            <a:rPr lang="en-US" sz="1600" kern="1200" dirty="0" err="1"/>
            <a:t>em</a:t>
          </a:r>
          <a:r>
            <a:rPr lang="en-US" sz="1600" kern="1200" dirty="0"/>
            <a:t> Products</a:t>
          </a:r>
        </a:p>
      </dsp:txBody>
      <dsp:txXfrm>
        <a:off x="1051284" y="1533249"/>
        <a:ext cx="2081235" cy="634523"/>
      </dsp:txXfrm>
    </dsp:sp>
    <dsp:sp modelId="{284DF3E1-E5CD-4DF4-8FC2-5F34194110E3}">
      <dsp:nvSpPr>
        <dsp:cNvPr id="0" name=""/>
        <dsp:cNvSpPr/>
      </dsp:nvSpPr>
      <dsp:spPr>
        <a:xfrm>
          <a:off x="1051284" y="2326403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Clicar</a:t>
          </a:r>
          <a:r>
            <a:rPr lang="en-US" sz="1600" kern="1200" dirty="0"/>
            <a:t> </a:t>
          </a:r>
          <a:r>
            <a:rPr lang="en-US" sz="1600" kern="1200" dirty="0" err="1"/>
            <a:t>em</a:t>
          </a:r>
          <a:r>
            <a:rPr lang="en-US" sz="1600" kern="1200" dirty="0"/>
            <a:t> Individual Edition</a:t>
          </a:r>
        </a:p>
      </dsp:txBody>
      <dsp:txXfrm>
        <a:off x="1051284" y="2326403"/>
        <a:ext cx="2081235" cy="634523"/>
      </dsp:txXfrm>
    </dsp:sp>
    <dsp:sp modelId="{6809C10F-2A56-45C1-81CD-2229F49BA585}">
      <dsp:nvSpPr>
        <dsp:cNvPr id="0" name=""/>
        <dsp:cNvSpPr/>
      </dsp:nvSpPr>
      <dsp:spPr>
        <a:xfrm>
          <a:off x="3548767" y="2326403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Clicar</a:t>
          </a:r>
          <a:r>
            <a:rPr lang="en-US" sz="1600" kern="1200" dirty="0"/>
            <a:t> </a:t>
          </a:r>
          <a:r>
            <a:rPr lang="en-US" sz="1600" kern="1200" dirty="0" err="1"/>
            <a:t>em</a:t>
          </a:r>
          <a:r>
            <a:rPr lang="en-US" sz="1600" kern="1200" dirty="0"/>
            <a:t> Download</a:t>
          </a:r>
        </a:p>
      </dsp:txBody>
      <dsp:txXfrm>
        <a:off x="3548767" y="2326403"/>
        <a:ext cx="2081235" cy="634523"/>
      </dsp:txXfrm>
    </dsp:sp>
    <dsp:sp modelId="{50C6F62F-621A-476D-BFEB-C9816F43F868}">
      <dsp:nvSpPr>
        <dsp:cNvPr id="0" name=""/>
        <dsp:cNvSpPr/>
      </dsp:nvSpPr>
      <dsp:spPr>
        <a:xfrm>
          <a:off x="6046249" y="1929826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Aguardar</a:t>
          </a:r>
          <a:r>
            <a:rPr lang="en-US" sz="1600" kern="1200" dirty="0"/>
            <a:t> </a:t>
          </a:r>
          <a:r>
            <a:rPr lang="en-US" sz="1600" kern="1200" dirty="0" err="1"/>
            <a:t>Instalação</a:t>
          </a:r>
          <a:endParaRPr lang="en-US" sz="1600" kern="1200" dirty="0"/>
        </a:p>
      </dsp:txBody>
      <dsp:txXfrm>
        <a:off x="6046249" y="1929826"/>
        <a:ext cx="2081235" cy="634523"/>
      </dsp:txXfrm>
    </dsp:sp>
    <dsp:sp modelId="{03B1828B-3DA6-42D2-98A2-D8F142511CA8}">
      <dsp:nvSpPr>
        <dsp:cNvPr id="0" name=""/>
        <dsp:cNvSpPr/>
      </dsp:nvSpPr>
      <dsp:spPr>
        <a:xfrm>
          <a:off x="6046249" y="2722980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Clicar</a:t>
          </a:r>
          <a:r>
            <a:rPr lang="en-US" sz="1600" kern="1200" dirty="0"/>
            <a:t> </a:t>
          </a:r>
          <a:r>
            <a:rPr lang="en-US" sz="1600" kern="1200" dirty="0" err="1"/>
            <a:t>em</a:t>
          </a:r>
          <a:r>
            <a:rPr lang="en-US" sz="1600" kern="1200" dirty="0"/>
            <a:t> Next </a:t>
          </a:r>
          <a:r>
            <a:rPr lang="en-US" sz="1600" kern="1200" dirty="0" err="1"/>
            <a:t>até</a:t>
          </a:r>
          <a:r>
            <a:rPr lang="en-US" sz="1600" kern="1200" dirty="0"/>
            <a:t> </a:t>
          </a:r>
          <a:r>
            <a:rPr lang="en-US" sz="1600" kern="1200" dirty="0" err="1"/>
            <a:t>finalizar</a:t>
          </a:r>
          <a:endParaRPr lang="en-US" sz="1600" kern="1200" dirty="0"/>
        </a:p>
      </dsp:txBody>
      <dsp:txXfrm>
        <a:off x="6046249" y="2722980"/>
        <a:ext cx="2081235" cy="6345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28EE0E-3B29-4B45-92BC-F5EC30A468DD}">
      <dsp:nvSpPr>
        <dsp:cNvPr id="0" name=""/>
        <dsp:cNvSpPr/>
      </dsp:nvSpPr>
      <dsp:spPr>
        <a:xfrm>
          <a:off x="5630002" y="2643665"/>
          <a:ext cx="416247" cy="396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8123" y="0"/>
              </a:lnTo>
              <a:lnTo>
                <a:pt x="208123" y="396576"/>
              </a:lnTo>
              <a:lnTo>
                <a:pt x="416247" y="39657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5823753" y="2827580"/>
        <a:ext cx="28746" cy="28746"/>
      </dsp:txXfrm>
    </dsp:sp>
    <dsp:sp modelId="{141F36AB-C4AA-4570-94BB-76FDB92123EA}">
      <dsp:nvSpPr>
        <dsp:cNvPr id="0" name=""/>
        <dsp:cNvSpPr/>
      </dsp:nvSpPr>
      <dsp:spPr>
        <a:xfrm>
          <a:off x="5630002" y="2247088"/>
          <a:ext cx="416247" cy="396576"/>
        </a:xfrm>
        <a:custGeom>
          <a:avLst/>
          <a:gdLst/>
          <a:ahLst/>
          <a:cxnLst/>
          <a:rect l="0" t="0" r="0" b="0"/>
          <a:pathLst>
            <a:path>
              <a:moveTo>
                <a:pt x="0" y="396576"/>
              </a:moveTo>
              <a:lnTo>
                <a:pt x="208123" y="396576"/>
              </a:lnTo>
              <a:lnTo>
                <a:pt x="208123" y="0"/>
              </a:lnTo>
              <a:lnTo>
                <a:pt x="416247" y="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5823753" y="2431003"/>
        <a:ext cx="28746" cy="28746"/>
      </dsp:txXfrm>
    </dsp:sp>
    <dsp:sp modelId="{6B31F987-640E-421D-9784-234190E01E2A}">
      <dsp:nvSpPr>
        <dsp:cNvPr id="0" name=""/>
        <dsp:cNvSpPr/>
      </dsp:nvSpPr>
      <dsp:spPr>
        <a:xfrm>
          <a:off x="3132520" y="2597945"/>
          <a:ext cx="4162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6247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30237" y="2633259"/>
        <a:ext cx="20812" cy="20812"/>
      </dsp:txXfrm>
    </dsp:sp>
    <dsp:sp modelId="{F67F53DF-9BDE-48D4-BDAF-13ACC69BBCE9}">
      <dsp:nvSpPr>
        <dsp:cNvPr id="0" name=""/>
        <dsp:cNvSpPr/>
      </dsp:nvSpPr>
      <dsp:spPr>
        <a:xfrm>
          <a:off x="635037" y="1850511"/>
          <a:ext cx="416247" cy="7931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8123" y="0"/>
              </a:lnTo>
              <a:lnTo>
                <a:pt x="208123" y="793153"/>
              </a:lnTo>
              <a:lnTo>
                <a:pt x="416247" y="7931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820767" y="2224694"/>
        <a:ext cx="44787" cy="44787"/>
      </dsp:txXfrm>
    </dsp:sp>
    <dsp:sp modelId="{BE12AB3B-CC15-4CD4-8CC2-B2022255B75E}">
      <dsp:nvSpPr>
        <dsp:cNvPr id="0" name=""/>
        <dsp:cNvSpPr/>
      </dsp:nvSpPr>
      <dsp:spPr>
        <a:xfrm>
          <a:off x="635037" y="1804791"/>
          <a:ext cx="4162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6247" y="4572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32754" y="1840105"/>
        <a:ext cx="20812" cy="20812"/>
      </dsp:txXfrm>
    </dsp:sp>
    <dsp:sp modelId="{BB16A107-6B54-4C7E-AD62-05DFADD5C558}">
      <dsp:nvSpPr>
        <dsp:cNvPr id="0" name=""/>
        <dsp:cNvSpPr/>
      </dsp:nvSpPr>
      <dsp:spPr>
        <a:xfrm>
          <a:off x="635037" y="1057357"/>
          <a:ext cx="416247" cy="793153"/>
        </a:xfrm>
        <a:custGeom>
          <a:avLst/>
          <a:gdLst/>
          <a:ahLst/>
          <a:cxnLst/>
          <a:rect l="0" t="0" r="0" b="0"/>
          <a:pathLst>
            <a:path>
              <a:moveTo>
                <a:pt x="0" y="793153"/>
              </a:moveTo>
              <a:lnTo>
                <a:pt x="208123" y="793153"/>
              </a:lnTo>
              <a:lnTo>
                <a:pt x="208123" y="0"/>
              </a:lnTo>
              <a:lnTo>
                <a:pt x="416247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0767" y="1431541"/>
        <a:ext cx="44787" cy="44787"/>
      </dsp:txXfrm>
    </dsp:sp>
    <dsp:sp modelId="{F83CAA0F-739E-44FD-A8DB-DD85B7613BCE}">
      <dsp:nvSpPr>
        <dsp:cNvPr id="0" name=""/>
        <dsp:cNvSpPr/>
      </dsp:nvSpPr>
      <dsp:spPr>
        <a:xfrm rot="16200000">
          <a:off x="-1352021" y="1533249"/>
          <a:ext cx="3339594" cy="634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 err="1"/>
            <a:t>Instalar</a:t>
          </a:r>
          <a:r>
            <a:rPr lang="en-US" sz="4200" kern="1200" dirty="0"/>
            <a:t> </a:t>
          </a:r>
          <a:r>
            <a:rPr lang="en-US" sz="4200" kern="1200" dirty="0" err="1"/>
            <a:t>Jupyter</a:t>
          </a:r>
          <a:endParaRPr lang="en-US" sz="4200" kern="1200" dirty="0"/>
        </a:p>
      </dsp:txBody>
      <dsp:txXfrm>
        <a:off x="-1352021" y="1533249"/>
        <a:ext cx="3339594" cy="634523"/>
      </dsp:txXfrm>
    </dsp:sp>
    <dsp:sp modelId="{81804948-06C3-4C42-8612-62DF4BFBDFB9}">
      <dsp:nvSpPr>
        <dsp:cNvPr id="0" name=""/>
        <dsp:cNvSpPr/>
      </dsp:nvSpPr>
      <dsp:spPr>
        <a:xfrm>
          <a:off x="1051284" y="740096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https://www.anaconda.com/</a:t>
          </a:r>
          <a:endParaRPr lang="en-US" sz="1600" kern="1200" dirty="0"/>
        </a:p>
      </dsp:txBody>
      <dsp:txXfrm>
        <a:off x="1051284" y="740096"/>
        <a:ext cx="2081235" cy="634523"/>
      </dsp:txXfrm>
    </dsp:sp>
    <dsp:sp modelId="{B99E2CA9-A7AC-4F06-97BD-B4DCDFE4E838}">
      <dsp:nvSpPr>
        <dsp:cNvPr id="0" name=""/>
        <dsp:cNvSpPr/>
      </dsp:nvSpPr>
      <dsp:spPr>
        <a:xfrm>
          <a:off x="1051284" y="1533249"/>
          <a:ext cx="2081235" cy="634523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Posicionar</a:t>
          </a:r>
          <a:r>
            <a:rPr lang="en-US" sz="1600" kern="1200" dirty="0"/>
            <a:t> mouse </a:t>
          </a:r>
          <a:r>
            <a:rPr lang="en-US" sz="1600" kern="1200" dirty="0" err="1"/>
            <a:t>em</a:t>
          </a:r>
          <a:r>
            <a:rPr lang="en-US" sz="1600" kern="1200" dirty="0"/>
            <a:t> Products</a:t>
          </a:r>
        </a:p>
      </dsp:txBody>
      <dsp:txXfrm>
        <a:off x="1051284" y="1533249"/>
        <a:ext cx="2081235" cy="634523"/>
      </dsp:txXfrm>
    </dsp:sp>
    <dsp:sp modelId="{284DF3E1-E5CD-4DF4-8FC2-5F34194110E3}">
      <dsp:nvSpPr>
        <dsp:cNvPr id="0" name=""/>
        <dsp:cNvSpPr/>
      </dsp:nvSpPr>
      <dsp:spPr>
        <a:xfrm>
          <a:off x="1051284" y="2326403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Clicar</a:t>
          </a:r>
          <a:r>
            <a:rPr lang="en-US" sz="1600" kern="1200" dirty="0"/>
            <a:t> </a:t>
          </a:r>
          <a:r>
            <a:rPr lang="en-US" sz="1600" kern="1200" dirty="0" err="1"/>
            <a:t>em</a:t>
          </a:r>
          <a:r>
            <a:rPr lang="en-US" sz="1600" kern="1200" dirty="0"/>
            <a:t> Individual Edition</a:t>
          </a:r>
        </a:p>
      </dsp:txBody>
      <dsp:txXfrm>
        <a:off x="1051284" y="2326403"/>
        <a:ext cx="2081235" cy="634523"/>
      </dsp:txXfrm>
    </dsp:sp>
    <dsp:sp modelId="{6809C10F-2A56-45C1-81CD-2229F49BA585}">
      <dsp:nvSpPr>
        <dsp:cNvPr id="0" name=""/>
        <dsp:cNvSpPr/>
      </dsp:nvSpPr>
      <dsp:spPr>
        <a:xfrm>
          <a:off x="3548767" y="2326403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Clicar</a:t>
          </a:r>
          <a:r>
            <a:rPr lang="en-US" sz="1600" kern="1200" dirty="0"/>
            <a:t> </a:t>
          </a:r>
          <a:r>
            <a:rPr lang="en-US" sz="1600" kern="1200" dirty="0" err="1"/>
            <a:t>em</a:t>
          </a:r>
          <a:r>
            <a:rPr lang="en-US" sz="1600" kern="1200" dirty="0"/>
            <a:t> Download</a:t>
          </a:r>
        </a:p>
      </dsp:txBody>
      <dsp:txXfrm>
        <a:off x="3548767" y="2326403"/>
        <a:ext cx="2081235" cy="634523"/>
      </dsp:txXfrm>
    </dsp:sp>
    <dsp:sp modelId="{50C6F62F-621A-476D-BFEB-C9816F43F868}">
      <dsp:nvSpPr>
        <dsp:cNvPr id="0" name=""/>
        <dsp:cNvSpPr/>
      </dsp:nvSpPr>
      <dsp:spPr>
        <a:xfrm>
          <a:off x="6046249" y="1929826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Aguardar</a:t>
          </a:r>
          <a:r>
            <a:rPr lang="en-US" sz="1600" kern="1200" dirty="0"/>
            <a:t> </a:t>
          </a:r>
          <a:r>
            <a:rPr lang="en-US" sz="1600" kern="1200" dirty="0" err="1"/>
            <a:t>Instalação</a:t>
          </a:r>
          <a:endParaRPr lang="en-US" sz="1600" kern="1200" dirty="0"/>
        </a:p>
      </dsp:txBody>
      <dsp:txXfrm>
        <a:off x="6046249" y="1929826"/>
        <a:ext cx="2081235" cy="634523"/>
      </dsp:txXfrm>
    </dsp:sp>
    <dsp:sp modelId="{03B1828B-3DA6-42D2-98A2-D8F142511CA8}">
      <dsp:nvSpPr>
        <dsp:cNvPr id="0" name=""/>
        <dsp:cNvSpPr/>
      </dsp:nvSpPr>
      <dsp:spPr>
        <a:xfrm>
          <a:off x="6046249" y="2722980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Clicar</a:t>
          </a:r>
          <a:r>
            <a:rPr lang="en-US" sz="1600" kern="1200" dirty="0"/>
            <a:t> </a:t>
          </a:r>
          <a:r>
            <a:rPr lang="en-US" sz="1600" kern="1200" dirty="0" err="1"/>
            <a:t>em</a:t>
          </a:r>
          <a:r>
            <a:rPr lang="en-US" sz="1600" kern="1200" dirty="0"/>
            <a:t> Next </a:t>
          </a:r>
          <a:r>
            <a:rPr lang="en-US" sz="1600" kern="1200" dirty="0" err="1"/>
            <a:t>até</a:t>
          </a:r>
          <a:r>
            <a:rPr lang="en-US" sz="1600" kern="1200" dirty="0"/>
            <a:t> </a:t>
          </a:r>
          <a:r>
            <a:rPr lang="en-US" sz="1600" kern="1200" dirty="0" err="1"/>
            <a:t>finalizar</a:t>
          </a:r>
          <a:endParaRPr lang="en-US" sz="1600" kern="1200" dirty="0"/>
        </a:p>
      </dsp:txBody>
      <dsp:txXfrm>
        <a:off x="6046249" y="2722980"/>
        <a:ext cx="2081235" cy="6345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28EE0E-3B29-4B45-92BC-F5EC30A468DD}">
      <dsp:nvSpPr>
        <dsp:cNvPr id="0" name=""/>
        <dsp:cNvSpPr/>
      </dsp:nvSpPr>
      <dsp:spPr>
        <a:xfrm>
          <a:off x="5630002" y="2643665"/>
          <a:ext cx="416247" cy="396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8123" y="0"/>
              </a:lnTo>
              <a:lnTo>
                <a:pt x="208123" y="396576"/>
              </a:lnTo>
              <a:lnTo>
                <a:pt x="416247" y="39657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5823753" y="2827580"/>
        <a:ext cx="28746" cy="28746"/>
      </dsp:txXfrm>
    </dsp:sp>
    <dsp:sp modelId="{141F36AB-C4AA-4570-94BB-76FDB92123EA}">
      <dsp:nvSpPr>
        <dsp:cNvPr id="0" name=""/>
        <dsp:cNvSpPr/>
      </dsp:nvSpPr>
      <dsp:spPr>
        <a:xfrm>
          <a:off x="5630002" y="2247088"/>
          <a:ext cx="416247" cy="396576"/>
        </a:xfrm>
        <a:custGeom>
          <a:avLst/>
          <a:gdLst/>
          <a:ahLst/>
          <a:cxnLst/>
          <a:rect l="0" t="0" r="0" b="0"/>
          <a:pathLst>
            <a:path>
              <a:moveTo>
                <a:pt x="0" y="396576"/>
              </a:moveTo>
              <a:lnTo>
                <a:pt x="208123" y="396576"/>
              </a:lnTo>
              <a:lnTo>
                <a:pt x="208123" y="0"/>
              </a:lnTo>
              <a:lnTo>
                <a:pt x="416247" y="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5823753" y="2431003"/>
        <a:ext cx="28746" cy="28746"/>
      </dsp:txXfrm>
    </dsp:sp>
    <dsp:sp modelId="{6B31F987-640E-421D-9784-234190E01E2A}">
      <dsp:nvSpPr>
        <dsp:cNvPr id="0" name=""/>
        <dsp:cNvSpPr/>
      </dsp:nvSpPr>
      <dsp:spPr>
        <a:xfrm>
          <a:off x="3132520" y="2597945"/>
          <a:ext cx="4162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6247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30237" y="2633259"/>
        <a:ext cx="20812" cy="20812"/>
      </dsp:txXfrm>
    </dsp:sp>
    <dsp:sp modelId="{F67F53DF-9BDE-48D4-BDAF-13ACC69BBCE9}">
      <dsp:nvSpPr>
        <dsp:cNvPr id="0" name=""/>
        <dsp:cNvSpPr/>
      </dsp:nvSpPr>
      <dsp:spPr>
        <a:xfrm>
          <a:off x="635037" y="1850511"/>
          <a:ext cx="416247" cy="7931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8123" y="0"/>
              </a:lnTo>
              <a:lnTo>
                <a:pt x="208123" y="793153"/>
              </a:lnTo>
              <a:lnTo>
                <a:pt x="416247" y="7931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820767" y="2224694"/>
        <a:ext cx="44787" cy="44787"/>
      </dsp:txXfrm>
    </dsp:sp>
    <dsp:sp modelId="{BE12AB3B-CC15-4CD4-8CC2-B2022255B75E}">
      <dsp:nvSpPr>
        <dsp:cNvPr id="0" name=""/>
        <dsp:cNvSpPr/>
      </dsp:nvSpPr>
      <dsp:spPr>
        <a:xfrm>
          <a:off x="635037" y="1804791"/>
          <a:ext cx="4162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6247" y="4572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32754" y="1840105"/>
        <a:ext cx="20812" cy="20812"/>
      </dsp:txXfrm>
    </dsp:sp>
    <dsp:sp modelId="{BB16A107-6B54-4C7E-AD62-05DFADD5C558}">
      <dsp:nvSpPr>
        <dsp:cNvPr id="0" name=""/>
        <dsp:cNvSpPr/>
      </dsp:nvSpPr>
      <dsp:spPr>
        <a:xfrm>
          <a:off x="635037" y="1057357"/>
          <a:ext cx="416247" cy="793153"/>
        </a:xfrm>
        <a:custGeom>
          <a:avLst/>
          <a:gdLst/>
          <a:ahLst/>
          <a:cxnLst/>
          <a:rect l="0" t="0" r="0" b="0"/>
          <a:pathLst>
            <a:path>
              <a:moveTo>
                <a:pt x="0" y="793153"/>
              </a:moveTo>
              <a:lnTo>
                <a:pt x="208123" y="793153"/>
              </a:lnTo>
              <a:lnTo>
                <a:pt x="208123" y="0"/>
              </a:lnTo>
              <a:lnTo>
                <a:pt x="416247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0767" y="1431541"/>
        <a:ext cx="44787" cy="44787"/>
      </dsp:txXfrm>
    </dsp:sp>
    <dsp:sp modelId="{F83CAA0F-739E-44FD-A8DB-DD85B7613BCE}">
      <dsp:nvSpPr>
        <dsp:cNvPr id="0" name=""/>
        <dsp:cNvSpPr/>
      </dsp:nvSpPr>
      <dsp:spPr>
        <a:xfrm rot="16200000">
          <a:off x="-1352021" y="1533249"/>
          <a:ext cx="3339594" cy="634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 err="1"/>
            <a:t>Instalar</a:t>
          </a:r>
          <a:r>
            <a:rPr lang="en-US" sz="4200" kern="1200" dirty="0"/>
            <a:t> </a:t>
          </a:r>
          <a:r>
            <a:rPr lang="en-US" sz="4200" kern="1200" dirty="0" err="1"/>
            <a:t>Jupyter</a:t>
          </a:r>
          <a:endParaRPr lang="en-US" sz="4200" kern="1200" dirty="0"/>
        </a:p>
      </dsp:txBody>
      <dsp:txXfrm>
        <a:off x="-1352021" y="1533249"/>
        <a:ext cx="3339594" cy="634523"/>
      </dsp:txXfrm>
    </dsp:sp>
    <dsp:sp modelId="{81804948-06C3-4C42-8612-62DF4BFBDFB9}">
      <dsp:nvSpPr>
        <dsp:cNvPr id="0" name=""/>
        <dsp:cNvSpPr/>
      </dsp:nvSpPr>
      <dsp:spPr>
        <a:xfrm>
          <a:off x="1051284" y="740096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https://www.anaconda.com/</a:t>
          </a:r>
          <a:endParaRPr lang="en-US" sz="1600" kern="1200" dirty="0"/>
        </a:p>
      </dsp:txBody>
      <dsp:txXfrm>
        <a:off x="1051284" y="740096"/>
        <a:ext cx="2081235" cy="634523"/>
      </dsp:txXfrm>
    </dsp:sp>
    <dsp:sp modelId="{B99E2CA9-A7AC-4F06-97BD-B4DCDFE4E838}">
      <dsp:nvSpPr>
        <dsp:cNvPr id="0" name=""/>
        <dsp:cNvSpPr/>
      </dsp:nvSpPr>
      <dsp:spPr>
        <a:xfrm>
          <a:off x="1051284" y="1533249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Posicionar</a:t>
          </a:r>
          <a:r>
            <a:rPr lang="en-US" sz="1600" kern="1200" dirty="0"/>
            <a:t> mouse </a:t>
          </a:r>
          <a:r>
            <a:rPr lang="en-US" sz="1600" kern="1200" dirty="0" err="1"/>
            <a:t>em</a:t>
          </a:r>
          <a:r>
            <a:rPr lang="en-US" sz="1600" kern="1200" dirty="0"/>
            <a:t> Products</a:t>
          </a:r>
        </a:p>
      </dsp:txBody>
      <dsp:txXfrm>
        <a:off x="1051284" y="1533249"/>
        <a:ext cx="2081235" cy="634523"/>
      </dsp:txXfrm>
    </dsp:sp>
    <dsp:sp modelId="{284DF3E1-E5CD-4DF4-8FC2-5F34194110E3}">
      <dsp:nvSpPr>
        <dsp:cNvPr id="0" name=""/>
        <dsp:cNvSpPr/>
      </dsp:nvSpPr>
      <dsp:spPr>
        <a:xfrm>
          <a:off x="1051284" y="2326403"/>
          <a:ext cx="2081235" cy="634523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Clicar</a:t>
          </a:r>
          <a:r>
            <a:rPr lang="en-US" sz="1600" kern="1200" dirty="0"/>
            <a:t> </a:t>
          </a:r>
          <a:r>
            <a:rPr lang="en-US" sz="1600" kern="1200" dirty="0" err="1"/>
            <a:t>em</a:t>
          </a:r>
          <a:r>
            <a:rPr lang="en-US" sz="1600" kern="1200" dirty="0"/>
            <a:t> Individual Edition</a:t>
          </a:r>
        </a:p>
      </dsp:txBody>
      <dsp:txXfrm>
        <a:off x="1051284" y="2326403"/>
        <a:ext cx="2081235" cy="634523"/>
      </dsp:txXfrm>
    </dsp:sp>
    <dsp:sp modelId="{6809C10F-2A56-45C1-81CD-2229F49BA585}">
      <dsp:nvSpPr>
        <dsp:cNvPr id="0" name=""/>
        <dsp:cNvSpPr/>
      </dsp:nvSpPr>
      <dsp:spPr>
        <a:xfrm>
          <a:off x="3548767" y="2326403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Clicar</a:t>
          </a:r>
          <a:r>
            <a:rPr lang="en-US" sz="1600" kern="1200" dirty="0"/>
            <a:t> </a:t>
          </a:r>
          <a:r>
            <a:rPr lang="en-US" sz="1600" kern="1200" dirty="0" err="1"/>
            <a:t>em</a:t>
          </a:r>
          <a:r>
            <a:rPr lang="en-US" sz="1600" kern="1200" dirty="0"/>
            <a:t> Download</a:t>
          </a:r>
        </a:p>
      </dsp:txBody>
      <dsp:txXfrm>
        <a:off x="3548767" y="2326403"/>
        <a:ext cx="2081235" cy="634523"/>
      </dsp:txXfrm>
    </dsp:sp>
    <dsp:sp modelId="{50C6F62F-621A-476D-BFEB-C9816F43F868}">
      <dsp:nvSpPr>
        <dsp:cNvPr id="0" name=""/>
        <dsp:cNvSpPr/>
      </dsp:nvSpPr>
      <dsp:spPr>
        <a:xfrm>
          <a:off x="6046249" y="1929826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Aguardar</a:t>
          </a:r>
          <a:r>
            <a:rPr lang="en-US" sz="1600" kern="1200" dirty="0"/>
            <a:t> </a:t>
          </a:r>
          <a:r>
            <a:rPr lang="en-US" sz="1600" kern="1200" dirty="0" err="1"/>
            <a:t>Instalação</a:t>
          </a:r>
          <a:endParaRPr lang="en-US" sz="1600" kern="1200" dirty="0"/>
        </a:p>
      </dsp:txBody>
      <dsp:txXfrm>
        <a:off x="6046249" y="1929826"/>
        <a:ext cx="2081235" cy="634523"/>
      </dsp:txXfrm>
    </dsp:sp>
    <dsp:sp modelId="{03B1828B-3DA6-42D2-98A2-D8F142511CA8}">
      <dsp:nvSpPr>
        <dsp:cNvPr id="0" name=""/>
        <dsp:cNvSpPr/>
      </dsp:nvSpPr>
      <dsp:spPr>
        <a:xfrm>
          <a:off x="6046249" y="2722980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Clicar</a:t>
          </a:r>
          <a:r>
            <a:rPr lang="en-US" sz="1600" kern="1200" dirty="0"/>
            <a:t> </a:t>
          </a:r>
          <a:r>
            <a:rPr lang="en-US" sz="1600" kern="1200" dirty="0" err="1"/>
            <a:t>em</a:t>
          </a:r>
          <a:r>
            <a:rPr lang="en-US" sz="1600" kern="1200" dirty="0"/>
            <a:t> Next </a:t>
          </a:r>
          <a:r>
            <a:rPr lang="en-US" sz="1600" kern="1200" dirty="0" err="1"/>
            <a:t>até</a:t>
          </a:r>
          <a:r>
            <a:rPr lang="en-US" sz="1600" kern="1200" dirty="0"/>
            <a:t> </a:t>
          </a:r>
          <a:r>
            <a:rPr lang="en-US" sz="1600" kern="1200" dirty="0" err="1"/>
            <a:t>finalizar</a:t>
          </a:r>
          <a:endParaRPr lang="en-US" sz="1600" kern="1200" dirty="0"/>
        </a:p>
      </dsp:txBody>
      <dsp:txXfrm>
        <a:off x="6046249" y="2722980"/>
        <a:ext cx="2081235" cy="6345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28EE0E-3B29-4B45-92BC-F5EC30A468DD}">
      <dsp:nvSpPr>
        <dsp:cNvPr id="0" name=""/>
        <dsp:cNvSpPr/>
      </dsp:nvSpPr>
      <dsp:spPr>
        <a:xfrm>
          <a:off x="5630002" y="2643665"/>
          <a:ext cx="416247" cy="396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8123" y="0"/>
              </a:lnTo>
              <a:lnTo>
                <a:pt x="208123" y="396576"/>
              </a:lnTo>
              <a:lnTo>
                <a:pt x="416247" y="39657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5823753" y="2827580"/>
        <a:ext cx="28746" cy="28746"/>
      </dsp:txXfrm>
    </dsp:sp>
    <dsp:sp modelId="{141F36AB-C4AA-4570-94BB-76FDB92123EA}">
      <dsp:nvSpPr>
        <dsp:cNvPr id="0" name=""/>
        <dsp:cNvSpPr/>
      </dsp:nvSpPr>
      <dsp:spPr>
        <a:xfrm>
          <a:off x="5630002" y="2247088"/>
          <a:ext cx="416247" cy="396576"/>
        </a:xfrm>
        <a:custGeom>
          <a:avLst/>
          <a:gdLst/>
          <a:ahLst/>
          <a:cxnLst/>
          <a:rect l="0" t="0" r="0" b="0"/>
          <a:pathLst>
            <a:path>
              <a:moveTo>
                <a:pt x="0" y="396576"/>
              </a:moveTo>
              <a:lnTo>
                <a:pt x="208123" y="396576"/>
              </a:lnTo>
              <a:lnTo>
                <a:pt x="208123" y="0"/>
              </a:lnTo>
              <a:lnTo>
                <a:pt x="416247" y="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5823753" y="2431003"/>
        <a:ext cx="28746" cy="28746"/>
      </dsp:txXfrm>
    </dsp:sp>
    <dsp:sp modelId="{6B31F987-640E-421D-9784-234190E01E2A}">
      <dsp:nvSpPr>
        <dsp:cNvPr id="0" name=""/>
        <dsp:cNvSpPr/>
      </dsp:nvSpPr>
      <dsp:spPr>
        <a:xfrm>
          <a:off x="3132520" y="2597945"/>
          <a:ext cx="4162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6247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30237" y="2633259"/>
        <a:ext cx="20812" cy="20812"/>
      </dsp:txXfrm>
    </dsp:sp>
    <dsp:sp modelId="{F67F53DF-9BDE-48D4-BDAF-13ACC69BBCE9}">
      <dsp:nvSpPr>
        <dsp:cNvPr id="0" name=""/>
        <dsp:cNvSpPr/>
      </dsp:nvSpPr>
      <dsp:spPr>
        <a:xfrm>
          <a:off x="635037" y="1850511"/>
          <a:ext cx="416247" cy="7931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8123" y="0"/>
              </a:lnTo>
              <a:lnTo>
                <a:pt x="208123" y="793153"/>
              </a:lnTo>
              <a:lnTo>
                <a:pt x="416247" y="7931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820767" y="2224694"/>
        <a:ext cx="44787" cy="44787"/>
      </dsp:txXfrm>
    </dsp:sp>
    <dsp:sp modelId="{BE12AB3B-CC15-4CD4-8CC2-B2022255B75E}">
      <dsp:nvSpPr>
        <dsp:cNvPr id="0" name=""/>
        <dsp:cNvSpPr/>
      </dsp:nvSpPr>
      <dsp:spPr>
        <a:xfrm>
          <a:off x="635037" y="1804791"/>
          <a:ext cx="4162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6247" y="4572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32754" y="1840105"/>
        <a:ext cx="20812" cy="20812"/>
      </dsp:txXfrm>
    </dsp:sp>
    <dsp:sp modelId="{BB16A107-6B54-4C7E-AD62-05DFADD5C558}">
      <dsp:nvSpPr>
        <dsp:cNvPr id="0" name=""/>
        <dsp:cNvSpPr/>
      </dsp:nvSpPr>
      <dsp:spPr>
        <a:xfrm>
          <a:off x="635037" y="1057357"/>
          <a:ext cx="416247" cy="793153"/>
        </a:xfrm>
        <a:custGeom>
          <a:avLst/>
          <a:gdLst/>
          <a:ahLst/>
          <a:cxnLst/>
          <a:rect l="0" t="0" r="0" b="0"/>
          <a:pathLst>
            <a:path>
              <a:moveTo>
                <a:pt x="0" y="793153"/>
              </a:moveTo>
              <a:lnTo>
                <a:pt x="208123" y="793153"/>
              </a:lnTo>
              <a:lnTo>
                <a:pt x="208123" y="0"/>
              </a:lnTo>
              <a:lnTo>
                <a:pt x="416247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0767" y="1431541"/>
        <a:ext cx="44787" cy="44787"/>
      </dsp:txXfrm>
    </dsp:sp>
    <dsp:sp modelId="{F83CAA0F-739E-44FD-A8DB-DD85B7613BCE}">
      <dsp:nvSpPr>
        <dsp:cNvPr id="0" name=""/>
        <dsp:cNvSpPr/>
      </dsp:nvSpPr>
      <dsp:spPr>
        <a:xfrm rot="16200000">
          <a:off x="-1352021" y="1533249"/>
          <a:ext cx="3339594" cy="634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 err="1"/>
            <a:t>Instalar</a:t>
          </a:r>
          <a:r>
            <a:rPr lang="en-US" sz="4200" kern="1200" dirty="0"/>
            <a:t> </a:t>
          </a:r>
          <a:r>
            <a:rPr lang="en-US" sz="4200" kern="1200" dirty="0" err="1"/>
            <a:t>Jupyter</a:t>
          </a:r>
          <a:endParaRPr lang="en-US" sz="4200" kern="1200" dirty="0"/>
        </a:p>
      </dsp:txBody>
      <dsp:txXfrm>
        <a:off x="-1352021" y="1533249"/>
        <a:ext cx="3339594" cy="634523"/>
      </dsp:txXfrm>
    </dsp:sp>
    <dsp:sp modelId="{81804948-06C3-4C42-8612-62DF4BFBDFB9}">
      <dsp:nvSpPr>
        <dsp:cNvPr id="0" name=""/>
        <dsp:cNvSpPr/>
      </dsp:nvSpPr>
      <dsp:spPr>
        <a:xfrm>
          <a:off x="1051284" y="740096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https://www.anaconda.com/</a:t>
          </a:r>
          <a:endParaRPr lang="en-US" sz="1600" kern="1200" dirty="0"/>
        </a:p>
      </dsp:txBody>
      <dsp:txXfrm>
        <a:off x="1051284" y="740096"/>
        <a:ext cx="2081235" cy="634523"/>
      </dsp:txXfrm>
    </dsp:sp>
    <dsp:sp modelId="{B99E2CA9-A7AC-4F06-97BD-B4DCDFE4E838}">
      <dsp:nvSpPr>
        <dsp:cNvPr id="0" name=""/>
        <dsp:cNvSpPr/>
      </dsp:nvSpPr>
      <dsp:spPr>
        <a:xfrm>
          <a:off x="1051284" y="1533249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Posicionar</a:t>
          </a:r>
          <a:r>
            <a:rPr lang="en-US" sz="1600" kern="1200" dirty="0"/>
            <a:t> mouse </a:t>
          </a:r>
          <a:r>
            <a:rPr lang="en-US" sz="1600" kern="1200" dirty="0" err="1"/>
            <a:t>em</a:t>
          </a:r>
          <a:r>
            <a:rPr lang="en-US" sz="1600" kern="1200" dirty="0"/>
            <a:t> Products</a:t>
          </a:r>
        </a:p>
      </dsp:txBody>
      <dsp:txXfrm>
        <a:off x="1051284" y="1533249"/>
        <a:ext cx="2081235" cy="634523"/>
      </dsp:txXfrm>
    </dsp:sp>
    <dsp:sp modelId="{284DF3E1-E5CD-4DF4-8FC2-5F34194110E3}">
      <dsp:nvSpPr>
        <dsp:cNvPr id="0" name=""/>
        <dsp:cNvSpPr/>
      </dsp:nvSpPr>
      <dsp:spPr>
        <a:xfrm>
          <a:off x="1051284" y="2326403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Clicar</a:t>
          </a:r>
          <a:r>
            <a:rPr lang="en-US" sz="1600" kern="1200" dirty="0"/>
            <a:t> </a:t>
          </a:r>
          <a:r>
            <a:rPr lang="en-US" sz="1600" kern="1200" dirty="0" err="1"/>
            <a:t>em</a:t>
          </a:r>
          <a:r>
            <a:rPr lang="en-US" sz="1600" kern="1200" dirty="0"/>
            <a:t> Individual Edition</a:t>
          </a:r>
        </a:p>
      </dsp:txBody>
      <dsp:txXfrm>
        <a:off x="1051284" y="2326403"/>
        <a:ext cx="2081235" cy="634523"/>
      </dsp:txXfrm>
    </dsp:sp>
    <dsp:sp modelId="{6809C10F-2A56-45C1-81CD-2229F49BA585}">
      <dsp:nvSpPr>
        <dsp:cNvPr id="0" name=""/>
        <dsp:cNvSpPr/>
      </dsp:nvSpPr>
      <dsp:spPr>
        <a:xfrm>
          <a:off x="3548767" y="2326403"/>
          <a:ext cx="2081235" cy="634523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Clicar</a:t>
          </a:r>
          <a:r>
            <a:rPr lang="en-US" sz="1600" kern="1200" dirty="0"/>
            <a:t> </a:t>
          </a:r>
          <a:r>
            <a:rPr lang="en-US" sz="1600" kern="1200" dirty="0" err="1"/>
            <a:t>em</a:t>
          </a:r>
          <a:r>
            <a:rPr lang="en-US" sz="1600" kern="1200" dirty="0"/>
            <a:t> Download</a:t>
          </a:r>
        </a:p>
      </dsp:txBody>
      <dsp:txXfrm>
        <a:off x="3548767" y="2326403"/>
        <a:ext cx="2081235" cy="634523"/>
      </dsp:txXfrm>
    </dsp:sp>
    <dsp:sp modelId="{50C6F62F-621A-476D-BFEB-C9816F43F868}">
      <dsp:nvSpPr>
        <dsp:cNvPr id="0" name=""/>
        <dsp:cNvSpPr/>
      </dsp:nvSpPr>
      <dsp:spPr>
        <a:xfrm>
          <a:off x="6046249" y="1929826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Aguardar</a:t>
          </a:r>
          <a:r>
            <a:rPr lang="en-US" sz="1600" kern="1200" dirty="0"/>
            <a:t> </a:t>
          </a:r>
          <a:r>
            <a:rPr lang="en-US" sz="1600" kern="1200" dirty="0" err="1"/>
            <a:t>Instalação</a:t>
          </a:r>
          <a:endParaRPr lang="en-US" sz="1600" kern="1200" dirty="0"/>
        </a:p>
      </dsp:txBody>
      <dsp:txXfrm>
        <a:off x="6046249" y="1929826"/>
        <a:ext cx="2081235" cy="634523"/>
      </dsp:txXfrm>
    </dsp:sp>
    <dsp:sp modelId="{03B1828B-3DA6-42D2-98A2-D8F142511CA8}">
      <dsp:nvSpPr>
        <dsp:cNvPr id="0" name=""/>
        <dsp:cNvSpPr/>
      </dsp:nvSpPr>
      <dsp:spPr>
        <a:xfrm>
          <a:off x="6046249" y="2722980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Clicar</a:t>
          </a:r>
          <a:r>
            <a:rPr lang="en-US" sz="1600" kern="1200" dirty="0"/>
            <a:t> </a:t>
          </a:r>
          <a:r>
            <a:rPr lang="en-US" sz="1600" kern="1200" dirty="0" err="1"/>
            <a:t>em</a:t>
          </a:r>
          <a:r>
            <a:rPr lang="en-US" sz="1600" kern="1200" dirty="0"/>
            <a:t> Next </a:t>
          </a:r>
          <a:r>
            <a:rPr lang="en-US" sz="1600" kern="1200" dirty="0" err="1"/>
            <a:t>até</a:t>
          </a:r>
          <a:r>
            <a:rPr lang="en-US" sz="1600" kern="1200" dirty="0"/>
            <a:t> </a:t>
          </a:r>
          <a:r>
            <a:rPr lang="en-US" sz="1600" kern="1200" dirty="0" err="1"/>
            <a:t>finalizar</a:t>
          </a:r>
          <a:endParaRPr lang="en-US" sz="1600" kern="1200" dirty="0"/>
        </a:p>
      </dsp:txBody>
      <dsp:txXfrm>
        <a:off x="6046249" y="2722980"/>
        <a:ext cx="2081235" cy="6345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27F5C7-196E-472E-92AF-3CEDA182EFE4}">
      <dsp:nvSpPr>
        <dsp:cNvPr id="0" name=""/>
        <dsp:cNvSpPr/>
      </dsp:nvSpPr>
      <dsp:spPr>
        <a:xfrm>
          <a:off x="5630002" y="2526779"/>
          <a:ext cx="416247" cy="7931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8123" y="0"/>
              </a:lnTo>
              <a:lnTo>
                <a:pt x="208123" y="793153"/>
              </a:lnTo>
              <a:lnTo>
                <a:pt x="416247" y="793153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5815732" y="2900962"/>
        <a:ext cx="44787" cy="44787"/>
      </dsp:txXfrm>
    </dsp:sp>
    <dsp:sp modelId="{B728EE0E-3B29-4B45-92BC-F5EC30A468DD}">
      <dsp:nvSpPr>
        <dsp:cNvPr id="0" name=""/>
        <dsp:cNvSpPr/>
      </dsp:nvSpPr>
      <dsp:spPr>
        <a:xfrm>
          <a:off x="5630002" y="2481059"/>
          <a:ext cx="4162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6247" y="4572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5827720" y="2516373"/>
        <a:ext cx="20812" cy="20812"/>
      </dsp:txXfrm>
    </dsp:sp>
    <dsp:sp modelId="{141F36AB-C4AA-4570-94BB-76FDB92123EA}">
      <dsp:nvSpPr>
        <dsp:cNvPr id="0" name=""/>
        <dsp:cNvSpPr/>
      </dsp:nvSpPr>
      <dsp:spPr>
        <a:xfrm>
          <a:off x="5630002" y="1733625"/>
          <a:ext cx="416247" cy="793153"/>
        </a:xfrm>
        <a:custGeom>
          <a:avLst/>
          <a:gdLst/>
          <a:ahLst/>
          <a:cxnLst/>
          <a:rect l="0" t="0" r="0" b="0"/>
          <a:pathLst>
            <a:path>
              <a:moveTo>
                <a:pt x="0" y="793153"/>
              </a:moveTo>
              <a:lnTo>
                <a:pt x="208123" y="793153"/>
              </a:lnTo>
              <a:lnTo>
                <a:pt x="208123" y="0"/>
              </a:lnTo>
              <a:lnTo>
                <a:pt x="416247" y="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5815732" y="2107809"/>
        <a:ext cx="44787" cy="44787"/>
      </dsp:txXfrm>
    </dsp:sp>
    <dsp:sp modelId="{6B31F987-640E-421D-9784-234190E01E2A}">
      <dsp:nvSpPr>
        <dsp:cNvPr id="0" name=""/>
        <dsp:cNvSpPr/>
      </dsp:nvSpPr>
      <dsp:spPr>
        <a:xfrm>
          <a:off x="3132520" y="2481059"/>
          <a:ext cx="4162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6247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30237" y="2516373"/>
        <a:ext cx="20812" cy="20812"/>
      </dsp:txXfrm>
    </dsp:sp>
    <dsp:sp modelId="{F67F53DF-9BDE-48D4-BDAF-13ACC69BBCE9}">
      <dsp:nvSpPr>
        <dsp:cNvPr id="0" name=""/>
        <dsp:cNvSpPr/>
      </dsp:nvSpPr>
      <dsp:spPr>
        <a:xfrm>
          <a:off x="635037" y="1733625"/>
          <a:ext cx="416247" cy="7931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8123" y="0"/>
              </a:lnTo>
              <a:lnTo>
                <a:pt x="208123" y="793153"/>
              </a:lnTo>
              <a:lnTo>
                <a:pt x="416247" y="79315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820767" y="2107809"/>
        <a:ext cx="44787" cy="44787"/>
      </dsp:txXfrm>
    </dsp:sp>
    <dsp:sp modelId="{BE12AB3B-CC15-4CD4-8CC2-B2022255B75E}">
      <dsp:nvSpPr>
        <dsp:cNvPr id="0" name=""/>
        <dsp:cNvSpPr/>
      </dsp:nvSpPr>
      <dsp:spPr>
        <a:xfrm>
          <a:off x="635037" y="1687905"/>
          <a:ext cx="4162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6247" y="4572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32754" y="1723219"/>
        <a:ext cx="20812" cy="20812"/>
      </dsp:txXfrm>
    </dsp:sp>
    <dsp:sp modelId="{BB16A107-6B54-4C7E-AD62-05DFADD5C558}">
      <dsp:nvSpPr>
        <dsp:cNvPr id="0" name=""/>
        <dsp:cNvSpPr/>
      </dsp:nvSpPr>
      <dsp:spPr>
        <a:xfrm>
          <a:off x="635037" y="940471"/>
          <a:ext cx="416247" cy="793153"/>
        </a:xfrm>
        <a:custGeom>
          <a:avLst/>
          <a:gdLst/>
          <a:ahLst/>
          <a:cxnLst/>
          <a:rect l="0" t="0" r="0" b="0"/>
          <a:pathLst>
            <a:path>
              <a:moveTo>
                <a:pt x="0" y="793153"/>
              </a:moveTo>
              <a:lnTo>
                <a:pt x="208123" y="793153"/>
              </a:lnTo>
              <a:lnTo>
                <a:pt x="208123" y="0"/>
              </a:lnTo>
              <a:lnTo>
                <a:pt x="416247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0767" y="1314655"/>
        <a:ext cx="44787" cy="44787"/>
      </dsp:txXfrm>
    </dsp:sp>
    <dsp:sp modelId="{F83CAA0F-739E-44FD-A8DB-DD85B7613BCE}">
      <dsp:nvSpPr>
        <dsp:cNvPr id="0" name=""/>
        <dsp:cNvSpPr/>
      </dsp:nvSpPr>
      <dsp:spPr>
        <a:xfrm rot="16200000">
          <a:off x="-1352021" y="1416364"/>
          <a:ext cx="3339594" cy="634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 err="1"/>
            <a:t>Acessar</a:t>
          </a:r>
          <a:endParaRPr lang="en-US" sz="4200" kern="1200" dirty="0"/>
        </a:p>
      </dsp:txBody>
      <dsp:txXfrm>
        <a:off x="-1352021" y="1416364"/>
        <a:ext cx="3339594" cy="634523"/>
      </dsp:txXfrm>
    </dsp:sp>
    <dsp:sp modelId="{81804948-06C3-4C42-8612-62DF4BFBDFB9}">
      <dsp:nvSpPr>
        <dsp:cNvPr id="0" name=""/>
        <dsp:cNvSpPr/>
      </dsp:nvSpPr>
      <dsp:spPr>
        <a:xfrm>
          <a:off x="1051284" y="623210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https://www.anaconda.com/</a:t>
          </a:r>
          <a:endParaRPr lang="en-US" sz="1600" kern="1200" dirty="0"/>
        </a:p>
      </dsp:txBody>
      <dsp:txXfrm>
        <a:off x="1051284" y="623210"/>
        <a:ext cx="2081235" cy="634523"/>
      </dsp:txXfrm>
    </dsp:sp>
    <dsp:sp modelId="{B99E2CA9-A7AC-4F06-97BD-B4DCDFE4E838}">
      <dsp:nvSpPr>
        <dsp:cNvPr id="0" name=""/>
        <dsp:cNvSpPr/>
      </dsp:nvSpPr>
      <dsp:spPr>
        <a:xfrm>
          <a:off x="1051284" y="1416364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Clicar</a:t>
          </a:r>
          <a:r>
            <a:rPr lang="en-US" sz="1600" kern="1200" dirty="0"/>
            <a:t> </a:t>
          </a:r>
          <a:r>
            <a:rPr lang="en-US" sz="1600" kern="1200" dirty="0" err="1"/>
            <a:t>em</a:t>
          </a:r>
          <a:r>
            <a:rPr lang="en-US" sz="1600" kern="1200" dirty="0"/>
            <a:t> Products</a:t>
          </a:r>
        </a:p>
      </dsp:txBody>
      <dsp:txXfrm>
        <a:off x="1051284" y="1416364"/>
        <a:ext cx="2081235" cy="634523"/>
      </dsp:txXfrm>
    </dsp:sp>
    <dsp:sp modelId="{284DF3E1-E5CD-4DF4-8FC2-5F34194110E3}">
      <dsp:nvSpPr>
        <dsp:cNvPr id="0" name=""/>
        <dsp:cNvSpPr/>
      </dsp:nvSpPr>
      <dsp:spPr>
        <a:xfrm>
          <a:off x="1051284" y="2209517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Clicar</a:t>
          </a:r>
          <a:r>
            <a:rPr lang="en-US" sz="1600" kern="1200" dirty="0"/>
            <a:t> </a:t>
          </a:r>
          <a:r>
            <a:rPr lang="en-US" sz="1600" kern="1200" dirty="0" err="1"/>
            <a:t>em</a:t>
          </a:r>
          <a:r>
            <a:rPr lang="en-US" sz="1600" kern="1200" dirty="0"/>
            <a:t> Individual Edition</a:t>
          </a:r>
        </a:p>
      </dsp:txBody>
      <dsp:txXfrm>
        <a:off x="1051284" y="2209517"/>
        <a:ext cx="2081235" cy="634523"/>
      </dsp:txXfrm>
    </dsp:sp>
    <dsp:sp modelId="{6809C10F-2A56-45C1-81CD-2229F49BA585}">
      <dsp:nvSpPr>
        <dsp:cNvPr id="0" name=""/>
        <dsp:cNvSpPr/>
      </dsp:nvSpPr>
      <dsp:spPr>
        <a:xfrm>
          <a:off x="3548767" y="2209517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Clicar</a:t>
          </a:r>
          <a:r>
            <a:rPr lang="en-US" sz="1600" kern="1200" dirty="0"/>
            <a:t> </a:t>
          </a:r>
          <a:r>
            <a:rPr lang="en-US" sz="1600" kern="1200" dirty="0" err="1"/>
            <a:t>em</a:t>
          </a:r>
          <a:r>
            <a:rPr lang="en-US" sz="1600" kern="1200" dirty="0"/>
            <a:t> Download</a:t>
          </a:r>
        </a:p>
      </dsp:txBody>
      <dsp:txXfrm>
        <a:off x="3548767" y="2209517"/>
        <a:ext cx="2081235" cy="634523"/>
      </dsp:txXfrm>
    </dsp:sp>
    <dsp:sp modelId="{50C6F62F-621A-476D-BFEB-C9816F43F868}">
      <dsp:nvSpPr>
        <dsp:cNvPr id="0" name=""/>
        <dsp:cNvSpPr/>
      </dsp:nvSpPr>
      <dsp:spPr>
        <a:xfrm>
          <a:off x="6046249" y="1416364"/>
          <a:ext cx="2081235" cy="63452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Aguardar</a:t>
          </a:r>
          <a:r>
            <a:rPr lang="en-US" sz="1600" kern="1200" dirty="0"/>
            <a:t> </a:t>
          </a:r>
          <a:r>
            <a:rPr lang="en-US" sz="1600" kern="1200" dirty="0" err="1"/>
            <a:t>Instalação</a:t>
          </a:r>
          <a:endParaRPr lang="en-US" sz="1600" kern="1200" dirty="0"/>
        </a:p>
      </dsp:txBody>
      <dsp:txXfrm>
        <a:off x="6046249" y="1416364"/>
        <a:ext cx="2081235" cy="634523"/>
      </dsp:txXfrm>
    </dsp:sp>
    <dsp:sp modelId="{03B1828B-3DA6-42D2-98A2-D8F142511CA8}">
      <dsp:nvSpPr>
        <dsp:cNvPr id="0" name=""/>
        <dsp:cNvSpPr/>
      </dsp:nvSpPr>
      <dsp:spPr>
        <a:xfrm>
          <a:off x="6046249" y="2209517"/>
          <a:ext cx="2081235" cy="63452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Clicar</a:t>
          </a:r>
          <a:r>
            <a:rPr lang="en-US" sz="1600" kern="1200" dirty="0"/>
            <a:t> </a:t>
          </a:r>
          <a:r>
            <a:rPr lang="en-US" sz="1600" kern="1200" dirty="0" err="1"/>
            <a:t>em</a:t>
          </a:r>
          <a:r>
            <a:rPr lang="en-US" sz="1600" kern="1200" dirty="0"/>
            <a:t> Next </a:t>
          </a:r>
          <a:r>
            <a:rPr lang="en-US" sz="1600" kern="1200" dirty="0" err="1"/>
            <a:t>até</a:t>
          </a:r>
          <a:r>
            <a:rPr lang="en-US" sz="1600" kern="1200" dirty="0"/>
            <a:t> finalizer</a:t>
          </a:r>
        </a:p>
      </dsp:txBody>
      <dsp:txXfrm>
        <a:off x="6046249" y="2209517"/>
        <a:ext cx="2081235" cy="634523"/>
      </dsp:txXfrm>
    </dsp:sp>
    <dsp:sp modelId="{8C7C4EDD-437B-4992-8234-4925810FBD9A}">
      <dsp:nvSpPr>
        <dsp:cNvPr id="0" name=""/>
        <dsp:cNvSpPr/>
      </dsp:nvSpPr>
      <dsp:spPr>
        <a:xfrm>
          <a:off x="6046249" y="3002671"/>
          <a:ext cx="2081235" cy="63452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Desmarcar</a:t>
          </a:r>
          <a:r>
            <a:rPr lang="en-US" sz="1600" kern="1200" dirty="0"/>
            <a:t> </a:t>
          </a:r>
          <a:r>
            <a:rPr lang="en-US" sz="1600" kern="1200" dirty="0" err="1"/>
            <a:t>opções</a:t>
          </a:r>
          <a:r>
            <a:rPr lang="en-US" sz="1600" kern="1200" dirty="0"/>
            <a:t> e </a:t>
          </a:r>
          <a:r>
            <a:rPr lang="en-US" sz="1600" kern="1200" dirty="0" err="1"/>
            <a:t>Clicar</a:t>
          </a:r>
          <a:r>
            <a:rPr lang="en-US" sz="1600" kern="1200" dirty="0"/>
            <a:t> </a:t>
          </a:r>
          <a:r>
            <a:rPr lang="en-US" sz="1600" kern="1200" dirty="0" err="1"/>
            <a:t>em</a:t>
          </a:r>
          <a:r>
            <a:rPr lang="en-US" sz="1600" kern="1200" dirty="0"/>
            <a:t> Finish</a:t>
          </a:r>
        </a:p>
      </dsp:txBody>
      <dsp:txXfrm>
        <a:off x="6046249" y="3002671"/>
        <a:ext cx="2081235" cy="63452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F53DF-9BDE-48D4-BDAF-13ACC69BBCE9}">
      <dsp:nvSpPr>
        <dsp:cNvPr id="0" name=""/>
        <dsp:cNvSpPr/>
      </dsp:nvSpPr>
      <dsp:spPr>
        <a:xfrm>
          <a:off x="5630002" y="1804791"/>
          <a:ext cx="4162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6247" y="4572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5827720" y="1840105"/>
        <a:ext cx="20812" cy="20812"/>
      </dsp:txXfrm>
    </dsp:sp>
    <dsp:sp modelId="{BE12AB3B-CC15-4CD4-8CC2-B2022255B75E}">
      <dsp:nvSpPr>
        <dsp:cNvPr id="0" name=""/>
        <dsp:cNvSpPr/>
      </dsp:nvSpPr>
      <dsp:spPr>
        <a:xfrm>
          <a:off x="3132520" y="1804791"/>
          <a:ext cx="4162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6247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30237" y="1840105"/>
        <a:ext cx="20812" cy="20812"/>
      </dsp:txXfrm>
    </dsp:sp>
    <dsp:sp modelId="{BB16A107-6B54-4C7E-AD62-05DFADD5C558}">
      <dsp:nvSpPr>
        <dsp:cNvPr id="0" name=""/>
        <dsp:cNvSpPr/>
      </dsp:nvSpPr>
      <dsp:spPr>
        <a:xfrm>
          <a:off x="635037" y="1804791"/>
          <a:ext cx="4162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6247" y="4572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32754" y="1840105"/>
        <a:ext cx="20812" cy="20812"/>
      </dsp:txXfrm>
    </dsp:sp>
    <dsp:sp modelId="{F83CAA0F-739E-44FD-A8DB-DD85B7613BCE}">
      <dsp:nvSpPr>
        <dsp:cNvPr id="0" name=""/>
        <dsp:cNvSpPr/>
      </dsp:nvSpPr>
      <dsp:spPr>
        <a:xfrm rot="16200000">
          <a:off x="-1352021" y="1533249"/>
          <a:ext cx="3339594" cy="634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 err="1"/>
            <a:t>Acessar</a:t>
          </a:r>
          <a:r>
            <a:rPr lang="en-US" sz="4200" kern="1200" dirty="0"/>
            <a:t> </a:t>
          </a:r>
          <a:r>
            <a:rPr lang="en-US" sz="4200" kern="1200" dirty="0" err="1"/>
            <a:t>Jupyter</a:t>
          </a:r>
          <a:endParaRPr lang="en-US" sz="4200" kern="1200" dirty="0"/>
        </a:p>
      </dsp:txBody>
      <dsp:txXfrm>
        <a:off x="-1352021" y="1533249"/>
        <a:ext cx="3339594" cy="634523"/>
      </dsp:txXfrm>
    </dsp:sp>
    <dsp:sp modelId="{81804948-06C3-4C42-8612-62DF4BFBDFB9}">
      <dsp:nvSpPr>
        <dsp:cNvPr id="0" name=""/>
        <dsp:cNvSpPr/>
      </dsp:nvSpPr>
      <dsp:spPr>
        <a:xfrm>
          <a:off x="1051284" y="1533249"/>
          <a:ext cx="2081235" cy="6345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Verificar prompt anaconda</a:t>
          </a:r>
          <a:endParaRPr lang="en-US" sz="2200" kern="1200" dirty="0"/>
        </a:p>
      </dsp:txBody>
      <dsp:txXfrm>
        <a:off x="1051284" y="1533249"/>
        <a:ext cx="2081235" cy="634523"/>
      </dsp:txXfrm>
    </dsp:sp>
    <dsp:sp modelId="{B99E2CA9-A7AC-4F06-97BD-B4DCDFE4E838}">
      <dsp:nvSpPr>
        <dsp:cNvPr id="0" name=""/>
        <dsp:cNvSpPr/>
      </dsp:nvSpPr>
      <dsp:spPr>
        <a:xfrm>
          <a:off x="3548767" y="1533249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Verificar</a:t>
          </a:r>
          <a:r>
            <a:rPr lang="en-US" sz="2200" kern="1200" dirty="0"/>
            <a:t> </a:t>
          </a:r>
          <a:r>
            <a:rPr lang="en-US" sz="2200" kern="1200" dirty="0" err="1"/>
            <a:t>Jupyter</a:t>
          </a:r>
          <a:r>
            <a:rPr lang="en-US" sz="2200" kern="1200" dirty="0"/>
            <a:t> Notebooks</a:t>
          </a:r>
        </a:p>
      </dsp:txBody>
      <dsp:txXfrm>
        <a:off x="3548767" y="1533249"/>
        <a:ext cx="2081235" cy="634523"/>
      </dsp:txXfrm>
    </dsp:sp>
    <dsp:sp modelId="{284DF3E1-E5CD-4DF4-8FC2-5F34194110E3}">
      <dsp:nvSpPr>
        <dsp:cNvPr id="0" name=""/>
        <dsp:cNvSpPr/>
      </dsp:nvSpPr>
      <dsp:spPr>
        <a:xfrm>
          <a:off x="6046249" y="1533249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Abrir</a:t>
          </a:r>
          <a:r>
            <a:rPr lang="en-US" sz="2200" kern="1200" dirty="0"/>
            <a:t> </a:t>
          </a:r>
          <a:r>
            <a:rPr lang="en-US" sz="2200" kern="1200" dirty="0" err="1"/>
            <a:t>Jupyter</a:t>
          </a:r>
          <a:r>
            <a:rPr lang="en-US" sz="2200" kern="1200" dirty="0"/>
            <a:t> Notebooks</a:t>
          </a:r>
        </a:p>
      </dsp:txBody>
      <dsp:txXfrm>
        <a:off x="6046249" y="1533249"/>
        <a:ext cx="2081235" cy="6345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F53DF-9BDE-48D4-BDAF-13ACC69BBCE9}">
      <dsp:nvSpPr>
        <dsp:cNvPr id="0" name=""/>
        <dsp:cNvSpPr/>
      </dsp:nvSpPr>
      <dsp:spPr>
        <a:xfrm>
          <a:off x="5630002" y="1804791"/>
          <a:ext cx="4162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6247" y="4572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5827720" y="1840105"/>
        <a:ext cx="20812" cy="20812"/>
      </dsp:txXfrm>
    </dsp:sp>
    <dsp:sp modelId="{BE12AB3B-CC15-4CD4-8CC2-B2022255B75E}">
      <dsp:nvSpPr>
        <dsp:cNvPr id="0" name=""/>
        <dsp:cNvSpPr/>
      </dsp:nvSpPr>
      <dsp:spPr>
        <a:xfrm>
          <a:off x="3132520" y="1804791"/>
          <a:ext cx="4162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6247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30237" y="1840105"/>
        <a:ext cx="20812" cy="20812"/>
      </dsp:txXfrm>
    </dsp:sp>
    <dsp:sp modelId="{BB16A107-6B54-4C7E-AD62-05DFADD5C558}">
      <dsp:nvSpPr>
        <dsp:cNvPr id="0" name=""/>
        <dsp:cNvSpPr/>
      </dsp:nvSpPr>
      <dsp:spPr>
        <a:xfrm>
          <a:off x="635037" y="1804791"/>
          <a:ext cx="4162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6247" y="4572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32754" y="1840105"/>
        <a:ext cx="20812" cy="20812"/>
      </dsp:txXfrm>
    </dsp:sp>
    <dsp:sp modelId="{F83CAA0F-739E-44FD-A8DB-DD85B7613BCE}">
      <dsp:nvSpPr>
        <dsp:cNvPr id="0" name=""/>
        <dsp:cNvSpPr/>
      </dsp:nvSpPr>
      <dsp:spPr>
        <a:xfrm rot="16200000">
          <a:off x="-1352021" y="1533249"/>
          <a:ext cx="3339594" cy="634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 err="1"/>
            <a:t>Acessar</a:t>
          </a:r>
          <a:r>
            <a:rPr lang="en-US" sz="4200" kern="1200" dirty="0"/>
            <a:t> </a:t>
          </a:r>
          <a:r>
            <a:rPr lang="en-US" sz="4200" kern="1200" dirty="0" err="1"/>
            <a:t>Jupyter</a:t>
          </a:r>
          <a:endParaRPr lang="en-US" sz="4200" kern="1200" dirty="0"/>
        </a:p>
      </dsp:txBody>
      <dsp:txXfrm>
        <a:off x="-1352021" y="1533249"/>
        <a:ext cx="3339594" cy="634523"/>
      </dsp:txXfrm>
    </dsp:sp>
    <dsp:sp modelId="{81804948-06C3-4C42-8612-62DF4BFBDFB9}">
      <dsp:nvSpPr>
        <dsp:cNvPr id="0" name=""/>
        <dsp:cNvSpPr/>
      </dsp:nvSpPr>
      <dsp:spPr>
        <a:xfrm>
          <a:off x="1051284" y="1533249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Verificar prompt anaconda</a:t>
          </a:r>
          <a:endParaRPr lang="en-US" sz="2200" kern="1200" dirty="0"/>
        </a:p>
      </dsp:txBody>
      <dsp:txXfrm>
        <a:off x="1051284" y="1533249"/>
        <a:ext cx="2081235" cy="634523"/>
      </dsp:txXfrm>
    </dsp:sp>
    <dsp:sp modelId="{B99E2CA9-A7AC-4F06-97BD-B4DCDFE4E838}">
      <dsp:nvSpPr>
        <dsp:cNvPr id="0" name=""/>
        <dsp:cNvSpPr/>
      </dsp:nvSpPr>
      <dsp:spPr>
        <a:xfrm>
          <a:off x="3548767" y="1533249"/>
          <a:ext cx="2081235" cy="634523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Verificar</a:t>
          </a:r>
          <a:r>
            <a:rPr lang="en-US" sz="2200" kern="1200" dirty="0"/>
            <a:t> </a:t>
          </a:r>
          <a:r>
            <a:rPr lang="en-US" sz="2200" kern="1200" dirty="0" err="1"/>
            <a:t>Jupyter</a:t>
          </a:r>
          <a:r>
            <a:rPr lang="en-US" sz="2200" kern="1200" dirty="0"/>
            <a:t> Notebooks</a:t>
          </a:r>
        </a:p>
      </dsp:txBody>
      <dsp:txXfrm>
        <a:off x="3548767" y="1533249"/>
        <a:ext cx="2081235" cy="634523"/>
      </dsp:txXfrm>
    </dsp:sp>
    <dsp:sp modelId="{284DF3E1-E5CD-4DF4-8FC2-5F34194110E3}">
      <dsp:nvSpPr>
        <dsp:cNvPr id="0" name=""/>
        <dsp:cNvSpPr/>
      </dsp:nvSpPr>
      <dsp:spPr>
        <a:xfrm>
          <a:off x="6046249" y="1533249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Abrir</a:t>
          </a:r>
          <a:r>
            <a:rPr lang="en-US" sz="2200" kern="1200" dirty="0"/>
            <a:t> </a:t>
          </a:r>
          <a:r>
            <a:rPr lang="en-US" sz="2200" kern="1200" dirty="0" err="1"/>
            <a:t>Jupyter</a:t>
          </a:r>
          <a:r>
            <a:rPr lang="en-US" sz="2200" kern="1200" dirty="0"/>
            <a:t> Notebooks</a:t>
          </a:r>
        </a:p>
      </dsp:txBody>
      <dsp:txXfrm>
        <a:off x="6046249" y="1533249"/>
        <a:ext cx="2081235" cy="6345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F53DF-9BDE-48D4-BDAF-13ACC69BBCE9}">
      <dsp:nvSpPr>
        <dsp:cNvPr id="0" name=""/>
        <dsp:cNvSpPr/>
      </dsp:nvSpPr>
      <dsp:spPr>
        <a:xfrm>
          <a:off x="5630002" y="1804791"/>
          <a:ext cx="4162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6247" y="4572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5827720" y="1840105"/>
        <a:ext cx="20812" cy="20812"/>
      </dsp:txXfrm>
    </dsp:sp>
    <dsp:sp modelId="{BE12AB3B-CC15-4CD4-8CC2-B2022255B75E}">
      <dsp:nvSpPr>
        <dsp:cNvPr id="0" name=""/>
        <dsp:cNvSpPr/>
      </dsp:nvSpPr>
      <dsp:spPr>
        <a:xfrm>
          <a:off x="3132520" y="1804791"/>
          <a:ext cx="4162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6247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30237" y="1840105"/>
        <a:ext cx="20812" cy="20812"/>
      </dsp:txXfrm>
    </dsp:sp>
    <dsp:sp modelId="{BB16A107-6B54-4C7E-AD62-05DFADD5C558}">
      <dsp:nvSpPr>
        <dsp:cNvPr id="0" name=""/>
        <dsp:cNvSpPr/>
      </dsp:nvSpPr>
      <dsp:spPr>
        <a:xfrm>
          <a:off x="635037" y="1804791"/>
          <a:ext cx="4162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6247" y="4572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32754" y="1840105"/>
        <a:ext cx="20812" cy="20812"/>
      </dsp:txXfrm>
    </dsp:sp>
    <dsp:sp modelId="{F83CAA0F-739E-44FD-A8DB-DD85B7613BCE}">
      <dsp:nvSpPr>
        <dsp:cNvPr id="0" name=""/>
        <dsp:cNvSpPr/>
      </dsp:nvSpPr>
      <dsp:spPr>
        <a:xfrm rot="16200000">
          <a:off x="-1352021" y="1533249"/>
          <a:ext cx="3339594" cy="6345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 err="1"/>
            <a:t>Acessar</a:t>
          </a:r>
          <a:r>
            <a:rPr lang="en-US" sz="4200" kern="1200" dirty="0"/>
            <a:t> </a:t>
          </a:r>
          <a:r>
            <a:rPr lang="en-US" sz="4200" kern="1200" dirty="0" err="1"/>
            <a:t>Jupyter</a:t>
          </a:r>
          <a:endParaRPr lang="en-US" sz="4200" kern="1200" dirty="0"/>
        </a:p>
      </dsp:txBody>
      <dsp:txXfrm>
        <a:off x="-1352021" y="1533249"/>
        <a:ext cx="3339594" cy="634523"/>
      </dsp:txXfrm>
    </dsp:sp>
    <dsp:sp modelId="{81804948-06C3-4C42-8612-62DF4BFBDFB9}">
      <dsp:nvSpPr>
        <dsp:cNvPr id="0" name=""/>
        <dsp:cNvSpPr/>
      </dsp:nvSpPr>
      <dsp:spPr>
        <a:xfrm>
          <a:off x="1051284" y="1533249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Verificar prompt anaconda</a:t>
          </a:r>
          <a:endParaRPr lang="en-US" sz="2200" kern="1200" dirty="0"/>
        </a:p>
      </dsp:txBody>
      <dsp:txXfrm>
        <a:off x="1051284" y="1533249"/>
        <a:ext cx="2081235" cy="634523"/>
      </dsp:txXfrm>
    </dsp:sp>
    <dsp:sp modelId="{B99E2CA9-A7AC-4F06-97BD-B4DCDFE4E838}">
      <dsp:nvSpPr>
        <dsp:cNvPr id="0" name=""/>
        <dsp:cNvSpPr/>
      </dsp:nvSpPr>
      <dsp:spPr>
        <a:xfrm>
          <a:off x="3548767" y="1533249"/>
          <a:ext cx="2081235" cy="634523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Verificar</a:t>
          </a:r>
          <a:r>
            <a:rPr lang="en-US" sz="2200" kern="1200" dirty="0"/>
            <a:t> </a:t>
          </a:r>
          <a:r>
            <a:rPr lang="en-US" sz="2200" kern="1200" dirty="0" err="1"/>
            <a:t>Jupyter</a:t>
          </a:r>
          <a:r>
            <a:rPr lang="en-US" sz="2200" kern="1200" dirty="0"/>
            <a:t> Notebooks</a:t>
          </a:r>
        </a:p>
      </dsp:txBody>
      <dsp:txXfrm>
        <a:off x="3548767" y="1533249"/>
        <a:ext cx="2081235" cy="634523"/>
      </dsp:txXfrm>
    </dsp:sp>
    <dsp:sp modelId="{284DF3E1-E5CD-4DF4-8FC2-5F34194110E3}">
      <dsp:nvSpPr>
        <dsp:cNvPr id="0" name=""/>
        <dsp:cNvSpPr/>
      </dsp:nvSpPr>
      <dsp:spPr>
        <a:xfrm>
          <a:off x="6046249" y="1533249"/>
          <a:ext cx="2081235" cy="634523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Abrir</a:t>
          </a:r>
          <a:r>
            <a:rPr lang="en-US" sz="2200" kern="1200" dirty="0"/>
            <a:t> </a:t>
          </a:r>
          <a:r>
            <a:rPr lang="en-US" sz="2200" kern="1200" dirty="0" err="1"/>
            <a:t>Jupyter</a:t>
          </a:r>
          <a:r>
            <a:rPr lang="en-US" sz="2200" kern="1200" dirty="0"/>
            <a:t> Notebooks</a:t>
          </a:r>
        </a:p>
      </dsp:txBody>
      <dsp:txXfrm>
        <a:off x="6046249" y="1533249"/>
        <a:ext cx="2081235" cy="634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</p:spPr>
        <p:txBody>
          <a:bodyPr lIns="99075" tIns="49538" rIns="99075" bIns="49538"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947209" y="4861441"/>
            <a:ext cx="5209646" cy="4605576"/>
          </a:xfrm>
          <a:prstGeom prst="rect">
            <a:avLst/>
          </a:prstGeom>
        </p:spPr>
        <p:txBody>
          <a:bodyPr lIns="99075" tIns="49538" rIns="99075" bIns="49538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solidFill>
          <a:srgbClr val="2B2B2B"/>
        </a:solidFill>
        <a:latin typeface="+mn-lt"/>
        <a:ea typeface="+mn-ea"/>
        <a:cs typeface="+mn-cs"/>
        <a:sym typeface="Barlow Condensed"/>
      </a:defRPr>
    </a:lvl1pPr>
    <a:lvl2pPr indent="228600" latinLnBrk="0">
      <a:defRPr sz="1200">
        <a:solidFill>
          <a:srgbClr val="2B2B2B"/>
        </a:solidFill>
        <a:latin typeface="+mn-lt"/>
        <a:ea typeface="+mn-ea"/>
        <a:cs typeface="+mn-cs"/>
        <a:sym typeface="Barlow Condensed"/>
      </a:defRPr>
    </a:lvl2pPr>
    <a:lvl3pPr indent="457200" latinLnBrk="0">
      <a:defRPr sz="1200">
        <a:solidFill>
          <a:srgbClr val="2B2B2B"/>
        </a:solidFill>
        <a:latin typeface="+mn-lt"/>
        <a:ea typeface="+mn-ea"/>
        <a:cs typeface="+mn-cs"/>
        <a:sym typeface="Barlow Condensed"/>
      </a:defRPr>
    </a:lvl3pPr>
    <a:lvl4pPr indent="685800" latinLnBrk="0">
      <a:defRPr sz="1200">
        <a:solidFill>
          <a:srgbClr val="2B2B2B"/>
        </a:solidFill>
        <a:latin typeface="+mn-lt"/>
        <a:ea typeface="+mn-ea"/>
        <a:cs typeface="+mn-cs"/>
        <a:sym typeface="Barlow Condensed"/>
      </a:defRPr>
    </a:lvl4pPr>
    <a:lvl5pPr indent="914400" latinLnBrk="0">
      <a:defRPr sz="1200">
        <a:solidFill>
          <a:srgbClr val="2B2B2B"/>
        </a:solidFill>
        <a:latin typeface="+mn-lt"/>
        <a:ea typeface="+mn-ea"/>
        <a:cs typeface="+mn-cs"/>
        <a:sym typeface="Barlow Condensed"/>
      </a:defRPr>
    </a:lvl5pPr>
    <a:lvl6pPr indent="1143000" latinLnBrk="0">
      <a:defRPr sz="1200">
        <a:solidFill>
          <a:srgbClr val="2B2B2B"/>
        </a:solidFill>
        <a:latin typeface="+mn-lt"/>
        <a:ea typeface="+mn-ea"/>
        <a:cs typeface="+mn-cs"/>
        <a:sym typeface="Barlow Condensed"/>
      </a:defRPr>
    </a:lvl6pPr>
    <a:lvl7pPr indent="1371600" latinLnBrk="0">
      <a:defRPr sz="1200">
        <a:solidFill>
          <a:srgbClr val="2B2B2B"/>
        </a:solidFill>
        <a:latin typeface="+mn-lt"/>
        <a:ea typeface="+mn-ea"/>
        <a:cs typeface="+mn-cs"/>
        <a:sym typeface="Barlow Condensed"/>
      </a:defRPr>
    </a:lvl7pPr>
    <a:lvl8pPr indent="1600200" latinLnBrk="0">
      <a:defRPr sz="1200">
        <a:solidFill>
          <a:srgbClr val="2B2B2B"/>
        </a:solidFill>
        <a:latin typeface="+mn-lt"/>
        <a:ea typeface="+mn-ea"/>
        <a:cs typeface="+mn-cs"/>
        <a:sym typeface="Barlow Condensed"/>
      </a:defRPr>
    </a:lvl8pPr>
    <a:lvl9pPr indent="1828800" latinLnBrk="0">
      <a:defRPr sz="1200">
        <a:solidFill>
          <a:srgbClr val="2B2B2B"/>
        </a:solidFill>
        <a:latin typeface="+mn-lt"/>
        <a:ea typeface="+mn-ea"/>
        <a:cs typeface="+mn-cs"/>
        <a:sym typeface="Barlow Condensed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Minimiz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4" descr="Gráfico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515" y="-108639"/>
            <a:ext cx="1461586" cy="165196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Espaço Reservado para Título 1"/>
          <p:cNvSpPr txBox="1"/>
          <p:nvPr/>
        </p:nvSpPr>
        <p:spPr>
          <a:xfrm rot="16200000">
            <a:off x="-2130986" y="3994425"/>
            <a:ext cx="4931611" cy="405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1600">
                <a:latin typeface="Dosis"/>
                <a:ea typeface="Dosis"/>
                <a:cs typeface="Dosis"/>
                <a:sym typeface="Dosis"/>
              </a:defRPr>
            </a:lvl1pPr>
          </a:lstStyle>
          <a:p>
            <a:r>
              <a:t>APRENDIZADO SUPERVISIONADO</a:t>
            </a:r>
          </a:p>
        </p:txBody>
      </p:sp>
      <p:pic>
        <p:nvPicPr>
          <p:cNvPr id="116" name="Gráfico 5" descr="Gráfic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033034" y="4254465"/>
            <a:ext cx="5161352" cy="45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Gráfico 4" descr="Gráfico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515" y="-108639"/>
            <a:ext cx="1461586" cy="1651961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CLIQUE PARA EDITAR O TÍTULO MESTRE"/>
          <p:cNvSpPr txBox="1">
            <a:spLocks noGrp="1"/>
          </p:cNvSpPr>
          <p:nvPr>
            <p:ph type="title" hasCustomPrompt="1"/>
          </p:nvPr>
        </p:nvSpPr>
        <p:spPr>
          <a:xfrm>
            <a:off x="3451121" y="328576"/>
            <a:ext cx="8285232" cy="851169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t>CLIQUE PARA EDITAR O TÍTULO MESTRE</a:t>
            </a:r>
          </a:p>
        </p:txBody>
      </p:sp>
      <p:sp>
        <p:nvSpPr>
          <p:cNvPr id="119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1660848" y="1825625"/>
            <a:ext cx="10075502" cy="47431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20" name="Espaço Reservado para Texto 14"/>
          <p:cNvSpPr>
            <a:spLocks noGrp="1"/>
          </p:cNvSpPr>
          <p:nvPr>
            <p:ph type="body" sz="quarter" idx="21"/>
          </p:nvPr>
        </p:nvSpPr>
        <p:spPr>
          <a:xfrm>
            <a:off x="4194135" y="1188648"/>
            <a:ext cx="7542215" cy="508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r">
              <a:buSzTx/>
              <a:buFontTx/>
              <a:buNone/>
              <a:defRPr sz="1800">
                <a:solidFill>
                  <a:srgbClr val="5B5B5B"/>
                </a:solidFill>
              </a:defRPr>
            </a:pPr>
            <a:endParaRPr/>
          </a:p>
        </p:txBody>
      </p:sp>
      <p:pic>
        <p:nvPicPr>
          <p:cNvPr id="121" name="Gráfico 23" descr="Gráfico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06784"/>
            <a:ext cx="12192000" cy="36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Retângulo"/>
          <p:cNvSpPr/>
          <p:nvPr/>
        </p:nvSpPr>
        <p:spPr>
          <a:xfrm>
            <a:off x="8496300" y="4686300"/>
            <a:ext cx="3517900" cy="19939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ayout Personalizad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o do Título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Texto do Título</a:t>
            </a:r>
          </a:p>
        </p:txBody>
      </p:sp>
      <p:sp>
        <p:nvSpPr>
          <p:cNvPr id="27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Conteúd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áfico 9" descr="Gráfico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9984" y="-74646"/>
            <a:ext cx="1438277" cy="1625615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Espaço Reservado para Título 1"/>
          <p:cNvSpPr txBox="1"/>
          <p:nvPr/>
        </p:nvSpPr>
        <p:spPr>
          <a:xfrm rot="16200000">
            <a:off x="-1562172" y="4626609"/>
            <a:ext cx="3667242" cy="405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16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</a:lstStyle>
          <a:p>
            <a:r>
              <a:t>Aulão MBI + Orbe.ai</a:t>
            </a:r>
          </a:p>
        </p:txBody>
      </p:sp>
      <p:pic>
        <p:nvPicPr>
          <p:cNvPr id="36" name="Gráfico 3" descr="Gráfico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096405" y="4254465"/>
            <a:ext cx="5161352" cy="4572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1660848" y="1825625"/>
            <a:ext cx="10075502" cy="47431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38" name="CLIQUE PARA EDITAR O TÍTULO MESTRE"/>
          <p:cNvSpPr txBox="1">
            <a:spLocks noGrp="1"/>
          </p:cNvSpPr>
          <p:nvPr>
            <p:ph type="title" hasCustomPrompt="1"/>
          </p:nvPr>
        </p:nvSpPr>
        <p:spPr>
          <a:xfrm>
            <a:off x="3451121" y="500026"/>
            <a:ext cx="8285232" cy="508001"/>
          </a:xfrm>
          <a:prstGeom prst="rect">
            <a:avLst/>
          </a:prstGeom>
        </p:spPr>
        <p:txBody>
          <a:bodyPr anchor="t">
            <a:norm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t>CLIQUE PARA EDITAR O TÍTULO MESTRE</a:t>
            </a:r>
          </a:p>
        </p:txBody>
      </p:sp>
      <p:sp>
        <p:nvSpPr>
          <p:cNvPr id="39" name="Espaço Reservado para Texto 14"/>
          <p:cNvSpPr>
            <a:spLocks noGrp="1"/>
          </p:cNvSpPr>
          <p:nvPr>
            <p:ph type="body" sz="quarter" idx="21"/>
          </p:nvPr>
        </p:nvSpPr>
        <p:spPr>
          <a:xfrm>
            <a:off x="4194135" y="1188648"/>
            <a:ext cx="7542215" cy="508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r">
              <a:buSzTx/>
              <a:buFontTx/>
              <a:buNone/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de Títul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ráfico 9" descr="Gráfico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9984" y="-74646"/>
            <a:ext cx="1438277" cy="1625615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Espaço Reservado para Título 1"/>
          <p:cNvSpPr txBox="1"/>
          <p:nvPr/>
        </p:nvSpPr>
        <p:spPr>
          <a:xfrm rot="16200000">
            <a:off x="-1562172" y="4626609"/>
            <a:ext cx="3667242" cy="405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16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</a:lstStyle>
          <a:p>
            <a:r>
              <a:t>Aulão MBI + Orbe.ai</a:t>
            </a:r>
          </a:p>
        </p:txBody>
      </p:sp>
      <p:pic>
        <p:nvPicPr>
          <p:cNvPr id="49" name="Gráfico 3" descr="Gráfico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096405" y="4254465"/>
            <a:ext cx="5161352" cy="45720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Texto do Título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r>
              <a:t>Texto do Título</a:t>
            </a:r>
          </a:p>
        </p:txBody>
      </p:sp>
      <p:sp>
        <p:nvSpPr>
          <p:cNvPr id="51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0" indent="4572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2pPr>
            <a:lvl3pPr marL="0" indent="9144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3pPr>
            <a:lvl4pPr marL="0" indent="13716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18288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2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Conteúd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tângulo 1"/>
          <p:cNvSpPr/>
          <p:nvPr/>
        </p:nvSpPr>
        <p:spPr>
          <a:xfrm>
            <a:off x="-22827" y="0"/>
            <a:ext cx="12214828" cy="6858000"/>
          </a:xfrm>
          <a:prstGeom prst="rect">
            <a:avLst/>
          </a:prstGeom>
          <a:solidFill>
            <a:srgbClr val="181717">
              <a:alpha val="3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0" name="Gráfico 9" descr="Gráfico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9984" y="-74646"/>
            <a:ext cx="1438277" cy="1625615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Espaço Reservado para Título 1"/>
          <p:cNvSpPr txBox="1"/>
          <p:nvPr/>
        </p:nvSpPr>
        <p:spPr>
          <a:xfrm rot="16200000">
            <a:off x="-1562172" y="4626609"/>
            <a:ext cx="3667242" cy="405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16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</a:lstStyle>
          <a:p>
            <a:r>
              <a:t>Aulão MBI + Orbe.ai</a:t>
            </a:r>
          </a:p>
        </p:txBody>
      </p:sp>
      <p:pic>
        <p:nvPicPr>
          <p:cNvPr id="62" name="Gráfico 3" descr="Gráfico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096405" y="4254465"/>
            <a:ext cx="5161352" cy="45720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1660848" y="1825625"/>
            <a:ext cx="10075502" cy="47431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64" name="CLIQUE PARA EDITAR O TÍTULO MESTRE"/>
          <p:cNvSpPr txBox="1">
            <a:spLocks noGrp="1"/>
          </p:cNvSpPr>
          <p:nvPr>
            <p:ph type="title" hasCustomPrompt="1"/>
          </p:nvPr>
        </p:nvSpPr>
        <p:spPr>
          <a:xfrm>
            <a:off x="3451121" y="500026"/>
            <a:ext cx="8285232" cy="508001"/>
          </a:xfrm>
          <a:prstGeom prst="rect">
            <a:avLst/>
          </a:prstGeom>
        </p:spPr>
        <p:txBody>
          <a:bodyPr anchor="t">
            <a:norm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t>CLIQUE PARA EDITAR O TÍTULO MESTRE</a:t>
            </a:r>
          </a:p>
        </p:txBody>
      </p:sp>
      <p:sp>
        <p:nvSpPr>
          <p:cNvPr id="65" name="Espaço Reservado para Texto 14"/>
          <p:cNvSpPr>
            <a:spLocks noGrp="1"/>
          </p:cNvSpPr>
          <p:nvPr>
            <p:ph type="body" sz="quarter" idx="21"/>
          </p:nvPr>
        </p:nvSpPr>
        <p:spPr>
          <a:xfrm>
            <a:off x="4194135" y="1188648"/>
            <a:ext cx="7542215" cy="508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r">
              <a:buSzTx/>
              <a:buFontTx/>
              <a:buNone/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de Títul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tângulo 1"/>
          <p:cNvSpPr/>
          <p:nvPr/>
        </p:nvSpPr>
        <p:spPr>
          <a:xfrm>
            <a:off x="-22827" y="0"/>
            <a:ext cx="12214828" cy="6858000"/>
          </a:xfrm>
          <a:prstGeom prst="rect">
            <a:avLst/>
          </a:prstGeom>
          <a:solidFill>
            <a:srgbClr val="181717">
              <a:alpha val="3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4" name="Gráfico 9" descr="Gráfico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9984" y="-74646"/>
            <a:ext cx="1438277" cy="1625615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Espaço Reservado para Título 1"/>
          <p:cNvSpPr txBox="1"/>
          <p:nvPr/>
        </p:nvSpPr>
        <p:spPr>
          <a:xfrm rot="16200000">
            <a:off x="-1562172" y="4626609"/>
            <a:ext cx="3667242" cy="405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16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</a:lstStyle>
          <a:p>
            <a:r>
              <a:t>Aulão MBI + Orbe.ai</a:t>
            </a:r>
          </a:p>
        </p:txBody>
      </p:sp>
      <p:pic>
        <p:nvPicPr>
          <p:cNvPr id="76" name="Gráfico 3" descr="Gráfico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096405" y="4254465"/>
            <a:ext cx="5161352" cy="45720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Texto do Título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r>
              <a:t>Texto do Título</a:t>
            </a:r>
          </a:p>
        </p:txBody>
      </p:sp>
      <p:sp>
        <p:nvSpPr>
          <p:cNvPr id="78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0" indent="4572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2pPr>
            <a:lvl3pPr marL="0" indent="9144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3pPr>
            <a:lvl4pPr marL="0" indent="13716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18288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9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Espaço Reservado para Título 1"/>
          <p:cNvSpPr txBox="1"/>
          <p:nvPr/>
        </p:nvSpPr>
        <p:spPr>
          <a:xfrm rot="16200000">
            <a:off x="-2130986" y="3994425"/>
            <a:ext cx="4931611" cy="405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1600">
                <a:latin typeface="Dosis"/>
                <a:ea typeface="Dosis"/>
                <a:cs typeface="Dosis"/>
                <a:sym typeface="Dosis"/>
              </a:defRPr>
            </a:lvl1pPr>
          </a:lstStyle>
          <a:p>
            <a:r>
              <a:t>APRENDIZADO SUPERVISIONADO</a:t>
            </a:r>
          </a:p>
        </p:txBody>
      </p:sp>
      <p:pic>
        <p:nvPicPr>
          <p:cNvPr id="87" name="Gráfico 5" descr="Gráfic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033034" y="4254465"/>
            <a:ext cx="5161352" cy="45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Gráfico 4" descr="Gráfico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515" y="-108639"/>
            <a:ext cx="1461586" cy="1651961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CLIQUE PARA EDITAR O TÍTULO MESTRE"/>
          <p:cNvSpPr txBox="1">
            <a:spLocks noGrp="1"/>
          </p:cNvSpPr>
          <p:nvPr>
            <p:ph type="title" hasCustomPrompt="1"/>
          </p:nvPr>
        </p:nvSpPr>
        <p:spPr>
          <a:xfrm>
            <a:off x="3451121" y="328576"/>
            <a:ext cx="8285232" cy="851169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t>CLIQUE PARA EDITAR O TÍTULO MESTRE</a:t>
            </a:r>
          </a:p>
        </p:txBody>
      </p:sp>
      <p:sp>
        <p:nvSpPr>
          <p:cNvPr id="90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1660848" y="1825625"/>
            <a:ext cx="10075502" cy="47431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91" name="Espaço Reservado para Texto 14"/>
          <p:cNvSpPr>
            <a:spLocks noGrp="1"/>
          </p:cNvSpPr>
          <p:nvPr>
            <p:ph type="body" sz="quarter" idx="21"/>
          </p:nvPr>
        </p:nvSpPr>
        <p:spPr>
          <a:xfrm>
            <a:off x="4194135" y="1188648"/>
            <a:ext cx="7542215" cy="508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r">
              <a:buSzTx/>
              <a:buFontTx/>
              <a:buNone/>
              <a:defRPr sz="1800">
                <a:solidFill>
                  <a:srgbClr val="5B5B5B"/>
                </a:solidFill>
              </a:defRPr>
            </a:pPr>
            <a:endParaRPr/>
          </a:p>
        </p:txBody>
      </p:sp>
      <p:pic>
        <p:nvPicPr>
          <p:cNvPr id="92" name="Gráfico 23" descr="Gráfico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06784"/>
            <a:ext cx="12192000" cy="369456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Retângulo"/>
          <p:cNvSpPr/>
          <p:nvPr/>
        </p:nvSpPr>
        <p:spPr>
          <a:xfrm>
            <a:off x="8496300" y="4686300"/>
            <a:ext cx="3517900" cy="19939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Espaço Reservado para Título 1"/>
          <p:cNvSpPr txBox="1"/>
          <p:nvPr/>
        </p:nvSpPr>
        <p:spPr>
          <a:xfrm rot="16200000">
            <a:off x="-1498801" y="4626609"/>
            <a:ext cx="3667242" cy="405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1600">
                <a:latin typeface="Dosis"/>
                <a:ea typeface="Dosis"/>
                <a:cs typeface="Dosis"/>
                <a:sym typeface="Dosis"/>
              </a:defRPr>
            </a:lvl1pPr>
          </a:lstStyle>
          <a:p>
            <a:r>
              <a:t>APRENDIZADO SUPERVISIONADO</a:t>
            </a:r>
          </a:p>
        </p:txBody>
      </p:sp>
      <p:pic>
        <p:nvPicPr>
          <p:cNvPr id="102" name="Gráfico 5" descr="Gráfico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033034" y="4254465"/>
            <a:ext cx="5161352" cy="45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áfico 3" descr="Gráfico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03" y="382901"/>
            <a:ext cx="1189110" cy="80008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CLIQUE PARA EDITAR O TÍTULO MESTRE"/>
          <p:cNvSpPr txBox="1">
            <a:spLocks noGrp="1"/>
          </p:cNvSpPr>
          <p:nvPr>
            <p:ph type="title" hasCustomPrompt="1"/>
          </p:nvPr>
        </p:nvSpPr>
        <p:spPr>
          <a:xfrm>
            <a:off x="3451121" y="328576"/>
            <a:ext cx="8285232" cy="851169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2600" b="1">
                <a:solidFill>
                  <a:schemeClr val="accent6"/>
                </a:solidFill>
              </a:defRPr>
            </a:lvl1pPr>
          </a:lstStyle>
          <a:p>
            <a:r>
              <a:t>CLIQUE PARA EDITAR O TÍTULO MESTRE</a:t>
            </a:r>
          </a:p>
        </p:txBody>
      </p:sp>
      <p:sp>
        <p:nvSpPr>
          <p:cNvPr id="105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1660848" y="1825625"/>
            <a:ext cx="10075502" cy="47431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06" name="Espaço Reservado para Texto 14"/>
          <p:cNvSpPr>
            <a:spLocks noGrp="1"/>
          </p:cNvSpPr>
          <p:nvPr>
            <p:ph type="body" sz="quarter" idx="21"/>
          </p:nvPr>
        </p:nvSpPr>
        <p:spPr>
          <a:xfrm>
            <a:off x="4194135" y="1065078"/>
            <a:ext cx="7542215" cy="508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r">
              <a:buSzTx/>
              <a:buFontTx/>
              <a:buNone/>
              <a:defRPr sz="1600">
                <a:solidFill>
                  <a:srgbClr val="5B5B5B"/>
                </a:solidFill>
              </a:defRPr>
            </a:pPr>
            <a:endParaRPr/>
          </a:p>
        </p:txBody>
      </p:sp>
      <p:pic>
        <p:nvPicPr>
          <p:cNvPr id="107" name="Gráfico 23" descr="Gráfico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06784"/>
            <a:ext cx="12192000" cy="369456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Texto do Título</a:t>
            </a:r>
          </a:p>
        </p:txBody>
      </p:sp>
      <p:sp>
        <p:nvSpPr>
          <p:cNvPr id="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2B2B2B"/>
          </a:solidFill>
          <a:uFillTx/>
          <a:latin typeface="Dosis"/>
          <a:ea typeface="Dosis"/>
          <a:cs typeface="Dosis"/>
          <a:sym typeface="Dosis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2B2B2B"/>
          </a:solidFill>
          <a:uFillTx/>
          <a:latin typeface="Dosis"/>
          <a:ea typeface="Dosis"/>
          <a:cs typeface="Dosis"/>
          <a:sym typeface="Dosis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2B2B2B"/>
          </a:solidFill>
          <a:uFillTx/>
          <a:latin typeface="Dosis"/>
          <a:ea typeface="Dosis"/>
          <a:cs typeface="Dosis"/>
          <a:sym typeface="Dosis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2B2B2B"/>
          </a:solidFill>
          <a:uFillTx/>
          <a:latin typeface="Dosis"/>
          <a:ea typeface="Dosis"/>
          <a:cs typeface="Dosis"/>
          <a:sym typeface="Dosis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2B2B2B"/>
          </a:solidFill>
          <a:uFillTx/>
          <a:latin typeface="Dosis"/>
          <a:ea typeface="Dosis"/>
          <a:cs typeface="Dosis"/>
          <a:sym typeface="Dosis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2B2B2B"/>
          </a:solidFill>
          <a:uFillTx/>
          <a:latin typeface="Dosis"/>
          <a:ea typeface="Dosis"/>
          <a:cs typeface="Dosis"/>
          <a:sym typeface="Dosis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2B2B2B"/>
          </a:solidFill>
          <a:uFillTx/>
          <a:latin typeface="Dosis"/>
          <a:ea typeface="Dosis"/>
          <a:cs typeface="Dosis"/>
          <a:sym typeface="Dosis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2B2B2B"/>
          </a:solidFill>
          <a:uFillTx/>
          <a:latin typeface="Dosis"/>
          <a:ea typeface="Dosis"/>
          <a:cs typeface="Dosis"/>
          <a:sym typeface="Dosis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2B2B2B"/>
          </a:solidFill>
          <a:uFillTx/>
          <a:latin typeface="Dosis"/>
          <a:ea typeface="Dosis"/>
          <a:cs typeface="Dosis"/>
          <a:sym typeface="Dosis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Barlow Condensed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Barlow Condensed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Barlow Condensed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Barlow Condensed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Barlow Condensed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Barlow Condensed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Barlow Condensed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Barlow Condensed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Barlow Condensed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rlow Condensed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rlow Condensed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rlow Condensed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rlow Condensed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rlow Condensed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rlow Condensed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rlow Condensed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rlow Condensed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rlow Condense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Relationship Id="rId9" Type="http://schemas.openxmlformats.org/officeDocument/2006/relationships/image" Target="../media/image59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72.png"/><Relationship Id="rId18" Type="http://schemas.openxmlformats.org/officeDocument/2006/relationships/image" Target="../media/image77.svg"/><Relationship Id="rId3" Type="http://schemas.openxmlformats.org/officeDocument/2006/relationships/image" Target="../media/image62.jpe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17" Type="http://schemas.openxmlformats.org/officeDocument/2006/relationships/image" Target="../media/image76.png"/><Relationship Id="rId25" Type="http://schemas.openxmlformats.org/officeDocument/2006/relationships/image" Target="../media/image84.svg"/><Relationship Id="rId2" Type="http://schemas.openxmlformats.org/officeDocument/2006/relationships/image" Target="../media/image61.jpeg"/><Relationship Id="rId16" Type="http://schemas.openxmlformats.org/officeDocument/2006/relationships/image" Target="../media/image75.sv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sv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svg"/><Relationship Id="rId10" Type="http://schemas.openxmlformats.org/officeDocument/2006/relationships/image" Target="../media/image69.sv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svg"/><Relationship Id="rId22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72.png"/><Relationship Id="rId18" Type="http://schemas.openxmlformats.org/officeDocument/2006/relationships/image" Target="../media/image82.svg"/><Relationship Id="rId3" Type="http://schemas.openxmlformats.org/officeDocument/2006/relationships/image" Target="../media/image62.jpeg"/><Relationship Id="rId21" Type="http://schemas.openxmlformats.org/officeDocument/2006/relationships/image" Target="../media/image83.pn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17" Type="http://schemas.openxmlformats.org/officeDocument/2006/relationships/image" Target="../media/image81.png"/><Relationship Id="rId25" Type="http://schemas.openxmlformats.org/officeDocument/2006/relationships/image" Target="../media/image80.png"/><Relationship Id="rId2" Type="http://schemas.openxmlformats.org/officeDocument/2006/relationships/image" Target="../media/image61.jpeg"/><Relationship Id="rId16" Type="http://schemas.openxmlformats.org/officeDocument/2006/relationships/image" Target="../media/image75.svg"/><Relationship Id="rId20" Type="http://schemas.openxmlformats.org/officeDocument/2006/relationships/image" Target="../media/image7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svg"/><Relationship Id="rId11" Type="http://schemas.openxmlformats.org/officeDocument/2006/relationships/image" Target="../media/image70.png"/><Relationship Id="rId24" Type="http://schemas.openxmlformats.org/officeDocument/2006/relationships/image" Target="../media/image79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78.png"/><Relationship Id="rId10" Type="http://schemas.openxmlformats.org/officeDocument/2006/relationships/image" Target="../media/image69.svg"/><Relationship Id="rId19" Type="http://schemas.openxmlformats.org/officeDocument/2006/relationships/image" Target="../media/image76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svg"/><Relationship Id="rId22" Type="http://schemas.openxmlformats.org/officeDocument/2006/relationships/image" Target="../media/image8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72.png"/><Relationship Id="rId18" Type="http://schemas.openxmlformats.org/officeDocument/2006/relationships/image" Target="../media/image82.svg"/><Relationship Id="rId3" Type="http://schemas.openxmlformats.org/officeDocument/2006/relationships/image" Target="../media/image62.jpeg"/><Relationship Id="rId21" Type="http://schemas.openxmlformats.org/officeDocument/2006/relationships/image" Target="../media/image83.pn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17" Type="http://schemas.openxmlformats.org/officeDocument/2006/relationships/image" Target="../media/image81.png"/><Relationship Id="rId25" Type="http://schemas.openxmlformats.org/officeDocument/2006/relationships/image" Target="../media/image80.png"/><Relationship Id="rId2" Type="http://schemas.openxmlformats.org/officeDocument/2006/relationships/image" Target="../media/image61.jpeg"/><Relationship Id="rId16" Type="http://schemas.openxmlformats.org/officeDocument/2006/relationships/image" Target="../media/image75.svg"/><Relationship Id="rId20" Type="http://schemas.openxmlformats.org/officeDocument/2006/relationships/image" Target="../media/image7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svg"/><Relationship Id="rId11" Type="http://schemas.openxmlformats.org/officeDocument/2006/relationships/image" Target="../media/image70.png"/><Relationship Id="rId24" Type="http://schemas.openxmlformats.org/officeDocument/2006/relationships/image" Target="../media/image79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78.png"/><Relationship Id="rId10" Type="http://schemas.openxmlformats.org/officeDocument/2006/relationships/image" Target="../media/image69.svg"/><Relationship Id="rId19" Type="http://schemas.openxmlformats.org/officeDocument/2006/relationships/image" Target="../media/image76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svg"/><Relationship Id="rId22" Type="http://schemas.openxmlformats.org/officeDocument/2006/relationships/image" Target="../media/image8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72.png"/><Relationship Id="rId18" Type="http://schemas.openxmlformats.org/officeDocument/2006/relationships/image" Target="../media/image82.svg"/><Relationship Id="rId3" Type="http://schemas.openxmlformats.org/officeDocument/2006/relationships/image" Target="../media/image62.jpeg"/><Relationship Id="rId21" Type="http://schemas.openxmlformats.org/officeDocument/2006/relationships/image" Target="../media/image83.pn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17" Type="http://schemas.openxmlformats.org/officeDocument/2006/relationships/image" Target="../media/image81.png"/><Relationship Id="rId25" Type="http://schemas.openxmlformats.org/officeDocument/2006/relationships/image" Target="../media/image80.png"/><Relationship Id="rId2" Type="http://schemas.openxmlformats.org/officeDocument/2006/relationships/image" Target="../media/image61.jpeg"/><Relationship Id="rId16" Type="http://schemas.openxmlformats.org/officeDocument/2006/relationships/image" Target="../media/image75.svg"/><Relationship Id="rId20" Type="http://schemas.openxmlformats.org/officeDocument/2006/relationships/image" Target="../media/image7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svg"/><Relationship Id="rId11" Type="http://schemas.openxmlformats.org/officeDocument/2006/relationships/image" Target="../media/image70.png"/><Relationship Id="rId24" Type="http://schemas.openxmlformats.org/officeDocument/2006/relationships/image" Target="../media/image79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78.png"/><Relationship Id="rId10" Type="http://schemas.openxmlformats.org/officeDocument/2006/relationships/image" Target="../media/image69.svg"/><Relationship Id="rId19" Type="http://schemas.openxmlformats.org/officeDocument/2006/relationships/image" Target="../media/image76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svg"/><Relationship Id="rId22" Type="http://schemas.openxmlformats.org/officeDocument/2006/relationships/image" Target="../media/image84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8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9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9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9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9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97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98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100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102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103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105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0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107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108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107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pyautogui.readthedocs.io/en/latest/quickstart.html" TargetMode="Externa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írculo"/>
          <p:cNvSpPr/>
          <p:nvPr/>
        </p:nvSpPr>
        <p:spPr>
          <a:xfrm>
            <a:off x="1548537" y="82341"/>
            <a:ext cx="635001" cy="635001"/>
          </a:xfrm>
          <a:prstGeom prst="ellipse">
            <a:avLst/>
          </a:prstGeom>
          <a:solidFill>
            <a:srgbClr val="17305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Círculo"/>
          <p:cNvSpPr/>
          <p:nvPr/>
        </p:nvSpPr>
        <p:spPr>
          <a:xfrm>
            <a:off x="3148737" y="82341"/>
            <a:ext cx="635001" cy="635001"/>
          </a:xfrm>
          <a:prstGeom prst="ellipse">
            <a:avLst/>
          </a:prstGeom>
          <a:solidFill>
            <a:srgbClr val="44819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1" name="Círculo"/>
          <p:cNvSpPr/>
          <p:nvPr/>
        </p:nvSpPr>
        <p:spPr>
          <a:xfrm>
            <a:off x="4748936" y="82341"/>
            <a:ext cx="635001" cy="635001"/>
          </a:xfrm>
          <a:prstGeom prst="ellipse">
            <a:avLst/>
          </a:prstGeom>
          <a:solidFill>
            <a:srgbClr val="489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2" name="Círculo"/>
          <p:cNvSpPr/>
          <p:nvPr/>
        </p:nvSpPr>
        <p:spPr>
          <a:xfrm>
            <a:off x="6349136" y="82341"/>
            <a:ext cx="635001" cy="635001"/>
          </a:xfrm>
          <a:prstGeom prst="ellipse">
            <a:avLst/>
          </a:prstGeom>
          <a:solidFill>
            <a:srgbClr val="B8672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3" name="Círculo"/>
          <p:cNvSpPr/>
          <p:nvPr/>
        </p:nvSpPr>
        <p:spPr>
          <a:xfrm>
            <a:off x="7949336" y="82341"/>
            <a:ext cx="635001" cy="635001"/>
          </a:xfrm>
          <a:prstGeom prst="ellipse">
            <a:avLst/>
          </a:prstGeom>
          <a:solidFill>
            <a:srgbClr val="6E242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4" name="MONSERRAT"/>
          <p:cNvSpPr txBox="1"/>
          <p:nvPr/>
        </p:nvSpPr>
        <p:spPr>
          <a:xfrm>
            <a:off x="28347" y="1460607"/>
            <a:ext cx="3782125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3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dirty="0"/>
              <a:t>MONSERRAT</a:t>
            </a:r>
          </a:p>
        </p:txBody>
      </p:sp>
      <p:sp>
        <p:nvSpPr>
          <p:cNvPr id="145" name="MONSERRAT extra leve 43"/>
          <p:cNvSpPr txBox="1"/>
          <p:nvPr/>
        </p:nvSpPr>
        <p:spPr>
          <a:xfrm>
            <a:off x="12557" y="2198581"/>
            <a:ext cx="7111696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3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r>
              <a:t>MONSERRAT extra leve 43</a:t>
            </a:r>
          </a:p>
        </p:txBody>
      </p:sp>
      <p:pic>
        <p:nvPicPr>
          <p:cNvPr id="146" name="Gráfico 4" descr="Gráfico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515" y="-108639"/>
            <a:ext cx="1461586" cy="165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Gráfico 1" descr="Gráfico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017" y="843703"/>
            <a:ext cx="4552951" cy="133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Monserrat extra leve 25"/>
          <p:cNvSpPr txBox="1"/>
          <p:nvPr/>
        </p:nvSpPr>
        <p:spPr>
          <a:xfrm>
            <a:off x="80290" y="2901546"/>
            <a:ext cx="3678239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5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r>
              <a:t>Monserrat extra leve 25</a:t>
            </a:r>
          </a:p>
        </p:txBody>
      </p:sp>
      <p:grpSp>
        <p:nvGrpSpPr>
          <p:cNvPr id="151" name="Agrupar 65"/>
          <p:cNvGrpSpPr/>
          <p:nvPr/>
        </p:nvGrpSpPr>
        <p:grpSpPr>
          <a:xfrm>
            <a:off x="8769339" y="3602566"/>
            <a:ext cx="1143228" cy="1016001"/>
            <a:chOff x="0" y="0"/>
            <a:chExt cx="1143227" cy="1016000"/>
          </a:xfrm>
        </p:grpSpPr>
        <p:sp>
          <p:nvSpPr>
            <p:cNvPr id="149" name="Forma Livre: Forma 18"/>
            <p:cNvSpPr/>
            <p:nvPr/>
          </p:nvSpPr>
          <p:spPr>
            <a:xfrm>
              <a:off x="-1" y="-1"/>
              <a:ext cx="1143229" cy="1016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600" extrusionOk="0">
                  <a:moveTo>
                    <a:pt x="15180" y="203"/>
                  </a:moveTo>
                  <a:cubicBezTo>
                    <a:pt x="15759" y="203"/>
                    <a:pt x="16296" y="551"/>
                    <a:pt x="16586" y="1121"/>
                  </a:cubicBezTo>
                  <a:lnTo>
                    <a:pt x="21042" y="9882"/>
                  </a:lnTo>
                  <a:cubicBezTo>
                    <a:pt x="21332" y="10452"/>
                    <a:pt x="21332" y="11148"/>
                    <a:pt x="21042" y="11718"/>
                  </a:cubicBezTo>
                  <a:lnTo>
                    <a:pt x="16586" y="20479"/>
                  </a:lnTo>
                  <a:cubicBezTo>
                    <a:pt x="16296" y="21049"/>
                    <a:pt x="15759" y="21397"/>
                    <a:pt x="15180" y="21397"/>
                  </a:cubicBezTo>
                  <a:lnTo>
                    <a:pt x="6258" y="21397"/>
                  </a:lnTo>
                  <a:cubicBezTo>
                    <a:pt x="5679" y="21397"/>
                    <a:pt x="5142" y="21049"/>
                    <a:pt x="4852" y="20479"/>
                  </a:cubicBezTo>
                  <a:lnTo>
                    <a:pt x="396" y="11718"/>
                  </a:lnTo>
                  <a:cubicBezTo>
                    <a:pt x="106" y="11148"/>
                    <a:pt x="106" y="10452"/>
                    <a:pt x="396" y="9882"/>
                  </a:cubicBezTo>
                  <a:lnTo>
                    <a:pt x="4852" y="1121"/>
                  </a:lnTo>
                  <a:cubicBezTo>
                    <a:pt x="5142" y="551"/>
                    <a:pt x="5679" y="203"/>
                    <a:pt x="6258" y="203"/>
                  </a:cubicBezTo>
                  <a:lnTo>
                    <a:pt x="15180" y="203"/>
                  </a:lnTo>
                  <a:moveTo>
                    <a:pt x="15180" y="0"/>
                  </a:moveTo>
                  <a:lnTo>
                    <a:pt x="6258" y="0"/>
                  </a:lnTo>
                  <a:cubicBezTo>
                    <a:pt x="5619" y="0"/>
                    <a:pt x="5023" y="386"/>
                    <a:pt x="4699" y="1024"/>
                  </a:cubicBezTo>
                  <a:lnTo>
                    <a:pt x="243" y="9776"/>
                  </a:lnTo>
                  <a:cubicBezTo>
                    <a:pt x="-81" y="10404"/>
                    <a:pt x="-81" y="11186"/>
                    <a:pt x="243" y="11814"/>
                  </a:cubicBezTo>
                  <a:lnTo>
                    <a:pt x="4699" y="20576"/>
                  </a:lnTo>
                  <a:cubicBezTo>
                    <a:pt x="5023" y="21204"/>
                    <a:pt x="5619" y="21600"/>
                    <a:pt x="6258" y="21600"/>
                  </a:cubicBezTo>
                  <a:lnTo>
                    <a:pt x="15180" y="21600"/>
                  </a:lnTo>
                  <a:cubicBezTo>
                    <a:pt x="15819" y="21600"/>
                    <a:pt x="16415" y="21214"/>
                    <a:pt x="16739" y="20576"/>
                  </a:cubicBezTo>
                  <a:lnTo>
                    <a:pt x="21195" y="11814"/>
                  </a:lnTo>
                  <a:cubicBezTo>
                    <a:pt x="21519" y="11186"/>
                    <a:pt x="21519" y="10404"/>
                    <a:pt x="21195" y="9776"/>
                  </a:cubicBezTo>
                  <a:lnTo>
                    <a:pt x="16739" y="1014"/>
                  </a:lnTo>
                  <a:cubicBezTo>
                    <a:pt x="16415" y="386"/>
                    <a:pt x="15819" y="0"/>
                    <a:pt x="1518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>
                  <a:latin typeface="Barlow Condensed Regular"/>
                  <a:ea typeface="Barlow Condensed Regular"/>
                  <a:cs typeface="Barlow Condensed Regular"/>
                  <a:sym typeface="Barlow Condensed Regular"/>
                </a:defRPr>
              </a:pPr>
              <a:endParaRPr/>
            </a:p>
          </p:txBody>
        </p:sp>
        <p:pic>
          <p:nvPicPr>
            <p:cNvPr id="150" name="Gráfico 20" descr="Gráfico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76" y="32530"/>
              <a:ext cx="1074275" cy="9524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4" name="Grupo"/>
          <p:cNvGrpSpPr/>
          <p:nvPr/>
        </p:nvGrpSpPr>
        <p:grpSpPr>
          <a:xfrm>
            <a:off x="9605915" y="4083513"/>
            <a:ext cx="1637810" cy="1455542"/>
            <a:chOff x="0" y="0"/>
            <a:chExt cx="1637809" cy="1455541"/>
          </a:xfrm>
        </p:grpSpPr>
        <p:sp>
          <p:nvSpPr>
            <p:cNvPr id="152" name="Forma Livre: Forma 10"/>
            <p:cNvSpPr/>
            <p:nvPr/>
          </p:nvSpPr>
          <p:spPr>
            <a:xfrm>
              <a:off x="-1" y="0"/>
              <a:ext cx="1637811" cy="145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600" extrusionOk="0">
                  <a:moveTo>
                    <a:pt x="15180" y="203"/>
                  </a:moveTo>
                  <a:cubicBezTo>
                    <a:pt x="15759" y="203"/>
                    <a:pt x="16296" y="551"/>
                    <a:pt x="16586" y="1121"/>
                  </a:cubicBezTo>
                  <a:lnTo>
                    <a:pt x="21042" y="9882"/>
                  </a:lnTo>
                  <a:cubicBezTo>
                    <a:pt x="21332" y="10452"/>
                    <a:pt x="21332" y="11148"/>
                    <a:pt x="21042" y="11718"/>
                  </a:cubicBezTo>
                  <a:lnTo>
                    <a:pt x="16586" y="20479"/>
                  </a:lnTo>
                  <a:cubicBezTo>
                    <a:pt x="16296" y="21049"/>
                    <a:pt x="15759" y="21397"/>
                    <a:pt x="15180" y="21397"/>
                  </a:cubicBezTo>
                  <a:lnTo>
                    <a:pt x="6258" y="21397"/>
                  </a:lnTo>
                  <a:cubicBezTo>
                    <a:pt x="5679" y="21397"/>
                    <a:pt x="5142" y="21049"/>
                    <a:pt x="4852" y="20479"/>
                  </a:cubicBezTo>
                  <a:lnTo>
                    <a:pt x="396" y="11718"/>
                  </a:lnTo>
                  <a:cubicBezTo>
                    <a:pt x="106" y="11148"/>
                    <a:pt x="106" y="10452"/>
                    <a:pt x="396" y="9882"/>
                  </a:cubicBezTo>
                  <a:lnTo>
                    <a:pt x="4852" y="1121"/>
                  </a:lnTo>
                  <a:cubicBezTo>
                    <a:pt x="5142" y="551"/>
                    <a:pt x="5679" y="203"/>
                    <a:pt x="6258" y="203"/>
                  </a:cubicBezTo>
                  <a:lnTo>
                    <a:pt x="15180" y="203"/>
                  </a:lnTo>
                  <a:moveTo>
                    <a:pt x="15180" y="0"/>
                  </a:moveTo>
                  <a:lnTo>
                    <a:pt x="6258" y="0"/>
                  </a:lnTo>
                  <a:cubicBezTo>
                    <a:pt x="5619" y="0"/>
                    <a:pt x="5023" y="386"/>
                    <a:pt x="4699" y="1024"/>
                  </a:cubicBezTo>
                  <a:lnTo>
                    <a:pt x="243" y="9776"/>
                  </a:lnTo>
                  <a:cubicBezTo>
                    <a:pt x="-81" y="10404"/>
                    <a:pt x="-81" y="11186"/>
                    <a:pt x="243" y="11814"/>
                  </a:cubicBezTo>
                  <a:lnTo>
                    <a:pt x="4699" y="20576"/>
                  </a:lnTo>
                  <a:cubicBezTo>
                    <a:pt x="5023" y="21204"/>
                    <a:pt x="5619" y="21600"/>
                    <a:pt x="6258" y="21600"/>
                  </a:cubicBezTo>
                  <a:lnTo>
                    <a:pt x="15180" y="21600"/>
                  </a:lnTo>
                  <a:cubicBezTo>
                    <a:pt x="15819" y="21600"/>
                    <a:pt x="16415" y="21214"/>
                    <a:pt x="16739" y="20576"/>
                  </a:cubicBezTo>
                  <a:lnTo>
                    <a:pt x="21195" y="11814"/>
                  </a:lnTo>
                  <a:cubicBezTo>
                    <a:pt x="21519" y="11186"/>
                    <a:pt x="21519" y="10404"/>
                    <a:pt x="21195" y="9776"/>
                  </a:cubicBezTo>
                  <a:lnTo>
                    <a:pt x="16739" y="1014"/>
                  </a:lnTo>
                  <a:cubicBezTo>
                    <a:pt x="16415" y="386"/>
                    <a:pt x="15819" y="0"/>
                    <a:pt x="1518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>
                  <a:latin typeface="Barlow Condensed Regular"/>
                  <a:ea typeface="Barlow Condensed Regular"/>
                  <a:cs typeface="Barlow Condensed Regular"/>
                  <a:sym typeface="Barlow Condensed Regular"/>
                </a:defRPr>
              </a:pPr>
              <a:endParaRPr/>
            </a:p>
          </p:txBody>
        </p:sp>
        <p:pic>
          <p:nvPicPr>
            <p:cNvPr id="153" name="Gráfico 12" descr="Gráfico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91" y="46604"/>
              <a:ext cx="1539027" cy="13645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5" name="CaixaDeTexto 9"/>
          <p:cNvSpPr txBox="1"/>
          <p:nvPr/>
        </p:nvSpPr>
        <p:spPr>
          <a:xfrm>
            <a:off x="8247289" y="2633990"/>
            <a:ext cx="738506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>
                <a:latin typeface="Montserrat ExtraLight"/>
                <a:ea typeface="Montserrat ExtraLight"/>
                <a:cs typeface="Montserrat ExtraLight"/>
                <a:sym typeface="Montserrat ExtraLight"/>
              </a:defRPr>
            </a:pPr>
            <a:r>
              <a:t>regressão </a:t>
            </a:r>
          </a:p>
          <a:p>
            <a:pPr algn="ctr">
              <a:defRPr sz="1000">
                <a:latin typeface="Montserrat ExtraLight"/>
                <a:ea typeface="Montserrat ExtraLight"/>
                <a:cs typeface="Montserrat ExtraLight"/>
                <a:sym typeface="Montserrat ExtraLight"/>
              </a:defRPr>
            </a:pPr>
            <a:r>
              <a:t>linear</a:t>
            </a:r>
          </a:p>
        </p:txBody>
      </p:sp>
      <p:grpSp>
        <p:nvGrpSpPr>
          <p:cNvPr id="158" name="Agrupar 67"/>
          <p:cNvGrpSpPr/>
          <p:nvPr/>
        </p:nvGrpSpPr>
        <p:grpSpPr>
          <a:xfrm>
            <a:off x="10953038" y="3623655"/>
            <a:ext cx="1142601" cy="1015445"/>
            <a:chOff x="0" y="0"/>
            <a:chExt cx="1142600" cy="1015443"/>
          </a:xfrm>
        </p:grpSpPr>
        <p:sp>
          <p:nvSpPr>
            <p:cNvPr id="156" name="Forma Livre: Forma 24"/>
            <p:cNvSpPr/>
            <p:nvPr/>
          </p:nvSpPr>
          <p:spPr>
            <a:xfrm>
              <a:off x="-1" y="-1"/>
              <a:ext cx="1142602" cy="1015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600" extrusionOk="0">
                  <a:moveTo>
                    <a:pt x="15180" y="203"/>
                  </a:moveTo>
                  <a:cubicBezTo>
                    <a:pt x="15759" y="203"/>
                    <a:pt x="16296" y="551"/>
                    <a:pt x="16586" y="1121"/>
                  </a:cubicBezTo>
                  <a:lnTo>
                    <a:pt x="21042" y="9882"/>
                  </a:lnTo>
                  <a:cubicBezTo>
                    <a:pt x="21332" y="10452"/>
                    <a:pt x="21332" y="11148"/>
                    <a:pt x="21042" y="11718"/>
                  </a:cubicBezTo>
                  <a:lnTo>
                    <a:pt x="16586" y="20479"/>
                  </a:lnTo>
                  <a:cubicBezTo>
                    <a:pt x="16296" y="21049"/>
                    <a:pt x="15759" y="21397"/>
                    <a:pt x="15180" y="21397"/>
                  </a:cubicBezTo>
                  <a:lnTo>
                    <a:pt x="6258" y="21397"/>
                  </a:lnTo>
                  <a:cubicBezTo>
                    <a:pt x="5679" y="21397"/>
                    <a:pt x="5142" y="21049"/>
                    <a:pt x="4852" y="20479"/>
                  </a:cubicBezTo>
                  <a:lnTo>
                    <a:pt x="396" y="11718"/>
                  </a:lnTo>
                  <a:cubicBezTo>
                    <a:pt x="106" y="11148"/>
                    <a:pt x="106" y="10452"/>
                    <a:pt x="396" y="9882"/>
                  </a:cubicBezTo>
                  <a:lnTo>
                    <a:pt x="4852" y="1121"/>
                  </a:lnTo>
                  <a:cubicBezTo>
                    <a:pt x="5142" y="551"/>
                    <a:pt x="5679" y="203"/>
                    <a:pt x="6258" y="203"/>
                  </a:cubicBezTo>
                  <a:lnTo>
                    <a:pt x="15180" y="203"/>
                  </a:lnTo>
                  <a:moveTo>
                    <a:pt x="15180" y="0"/>
                  </a:moveTo>
                  <a:lnTo>
                    <a:pt x="6258" y="0"/>
                  </a:lnTo>
                  <a:cubicBezTo>
                    <a:pt x="5619" y="0"/>
                    <a:pt x="5023" y="386"/>
                    <a:pt x="4699" y="1024"/>
                  </a:cubicBezTo>
                  <a:lnTo>
                    <a:pt x="243" y="9776"/>
                  </a:lnTo>
                  <a:cubicBezTo>
                    <a:pt x="-81" y="10404"/>
                    <a:pt x="-81" y="11186"/>
                    <a:pt x="243" y="11814"/>
                  </a:cubicBezTo>
                  <a:lnTo>
                    <a:pt x="4699" y="20576"/>
                  </a:lnTo>
                  <a:cubicBezTo>
                    <a:pt x="5023" y="21204"/>
                    <a:pt x="5619" y="21600"/>
                    <a:pt x="6258" y="21600"/>
                  </a:cubicBezTo>
                  <a:lnTo>
                    <a:pt x="15180" y="21600"/>
                  </a:lnTo>
                  <a:cubicBezTo>
                    <a:pt x="15819" y="21600"/>
                    <a:pt x="16415" y="21214"/>
                    <a:pt x="16739" y="20576"/>
                  </a:cubicBezTo>
                  <a:lnTo>
                    <a:pt x="21195" y="11814"/>
                  </a:lnTo>
                  <a:cubicBezTo>
                    <a:pt x="21519" y="11186"/>
                    <a:pt x="21519" y="10404"/>
                    <a:pt x="21195" y="9776"/>
                  </a:cubicBezTo>
                  <a:lnTo>
                    <a:pt x="16739" y="1014"/>
                  </a:lnTo>
                  <a:cubicBezTo>
                    <a:pt x="16415" y="386"/>
                    <a:pt x="15819" y="0"/>
                    <a:pt x="1518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>
                  <a:latin typeface="Barlow Condensed Regular"/>
                  <a:ea typeface="Barlow Condensed Regular"/>
                  <a:cs typeface="Barlow Condensed Regular"/>
                  <a:sym typeface="Barlow Condensed Regular"/>
                </a:defRPr>
              </a:pPr>
              <a:endParaRPr/>
            </a:p>
          </p:txBody>
        </p:sp>
        <p:pic>
          <p:nvPicPr>
            <p:cNvPr id="157" name="Gráfico 26" descr="Gráfico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457" y="32512"/>
              <a:ext cx="1073687" cy="95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1" name="Agrupar 69"/>
          <p:cNvGrpSpPr/>
          <p:nvPr/>
        </p:nvGrpSpPr>
        <p:grpSpPr>
          <a:xfrm>
            <a:off x="9853206" y="5587283"/>
            <a:ext cx="1143228" cy="1016001"/>
            <a:chOff x="0" y="0"/>
            <a:chExt cx="1143227" cy="1016000"/>
          </a:xfrm>
        </p:grpSpPr>
        <p:sp>
          <p:nvSpPr>
            <p:cNvPr id="159" name="Forma Livre: Forma 42"/>
            <p:cNvSpPr/>
            <p:nvPr/>
          </p:nvSpPr>
          <p:spPr>
            <a:xfrm>
              <a:off x="-1" y="0"/>
              <a:ext cx="1143228" cy="1016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600" extrusionOk="0">
                  <a:moveTo>
                    <a:pt x="15180" y="203"/>
                  </a:moveTo>
                  <a:cubicBezTo>
                    <a:pt x="15759" y="203"/>
                    <a:pt x="16296" y="551"/>
                    <a:pt x="16586" y="1121"/>
                  </a:cubicBezTo>
                  <a:lnTo>
                    <a:pt x="21042" y="9882"/>
                  </a:lnTo>
                  <a:cubicBezTo>
                    <a:pt x="21332" y="10452"/>
                    <a:pt x="21332" y="11148"/>
                    <a:pt x="21042" y="11718"/>
                  </a:cubicBezTo>
                  <a:lnTo>
                    <a:pt x="16586" y="20479"/>
                  </a:lnTo>
                  <a:cubicBezTo>
                    <a:pt x="16296" y="21049"/>
                    <a:pt x="15759" y="21397"/>
                    <a:pt x="15180" y="21397"/>
                  </a:cubicBezTo>
                  <a:lnTo>
                    <a:pt x="6258" y="21397"/>
                  </a:lnTo>
                  <a:cubicBezTo>
                    <a:pt x="5679" y="21397"/>
                    <a:pt x="5142" y="21049"/>
                    <a:pt x="4852" y="20479"/>
                  </a:cubicBezTo>
                  <a:lnTo>
                    <a:pt x="396" y="11718"/>
                  </a:lnTo>
                  <a:cubicBezTo>
                    <a:pt x="106" y="11148"/>
                    <a:pt x="106" y="10452"/>
                    <a:pt x="396" y="9882"/>
                  </a:cubicBezTo>
                  <a:lnTo>
                    <a:pt x="4852" y="1121"/>
                  </a:lnTo>
                  <a:cubicBezTo>
                    <a:pt x="5142" y="551"/>
                    <a:pt x="5679" y="203"/>
                    <a:pt x="6258" y="203"/>
                  </a:cubicBezTo>
                  <a:lnTo>
                    <a:pt x="15180" y="203"/>
                  </a:lnTo>
                  <a:moveTo>
                    <a:pt x="15180" y="0"/>
                  </a:moveTo>
                  <a:lnTo>
                    <a:pt x="6258" y="0"/>
                  </a:lnTo>
                  <a:cubicBezTo>
                    <a:pt x="5619" y="0"/>
                    <a:pt x="5023" y="386"/>
                    <a:pt x="4699" y="1024"/>
                  </a:cubicBezTo>
                  <a:lnTo>
                    <a:pt x="243" y="9776"/>
                  </a:lnTo>
                  <a:cubicBezTo>
                    <a:pt x="-81" y="10404"/>
                    <a:pt x="-81" y="11186"/>
                    <a:pt x="243" y="11814"/>
                  </a:cubicBezTo>
                  <a:lnTo>
                    <a:pt x="4699" y="20576"/>
                  </a:lnTo>
                  <a:cubicBezTo>
                    <a:pt x="5023" y="21204"/>
                    <a:pt x="5619" y="21600"/>
                    <a:pt x="6258" y="21600"/>
                  </a:cubicBezTo>
                  <a:lnTo>
                    <a:pt x="15180" y="21600"/>
                  </a:lnTo>
                  <a:cubicBezTo>
                    <a:pt x="15819" y="21600"/>
                    <a:pt x="16415" y="21214"/>
                    <a:pt x="16739" y="20576"/>
                  </a:cubicBezTo>
                  <a:lnTo>
                    <a:pt x="21195" y="11814"/>
                  </a:lnTo>
                  <a:cubicBezTo>
                    <a:pt x="21519" y="11186"/>
                    <a:pt x="21519" y="10404"/>
                    <a:pt x="21195" y="9776"/>
                  </a:cubicBezTo>
                  <a:lnTo>
                    <a:pt x="16739" y="1014"/>
                  </a:lnTo>
                  <a:cubicBezTo>
                    <a:pt x="16415" y="386"/>
                    <a:pt x="15819" y="0"/>
                    <a:pt x="15180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>
                  <a:latin typeface="Barlow Condensed Regular"/>
                  <a:ea typeface="Barlow Condensed Regular"/>
                  <a:cs typeface="Barlow Condensed Regular"/>
                  <a:sym typeface="Barlow Condensed Regular"/>
                </a:defRPr>
              </a:pPr>
              <a:endParaRPr/>
            </a:p>
          </p:txBody>
        </p:sp>
        <p:pic>
          <p:nvPicPr>
            <p:cNvPr id="160" name="Gráfico 44" descr="Gráfico 4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476" y="32530"/>
              <a:ext cx="1074276" cy="9524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2" name="CaixaDeTexto 17"/>
          <p:cNvSpPr txBox="1"/>
          <p:nvPr/>
        </p:nvSpPr>
        <p:spPr>
          <a:xfrm>
            <a:off x="8998116" y="2370031"/>
            <a:ext cx="685674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>
                <a:latin typeface="Montserrat ExtraLight"/>
                <a:ea typeface="Montserrat ExtraLight"/>
                <a:cs typeface="Montserrat ExtraLight"/>
                <a:sym typeface="Montserrat ExtraLight"/>
              </a:defRPr>
            </a:pPr>
            <a:r>
              <a:t>árvore de</a:t>
            </a:r>
          </a:p>
          <a:p>
            <a:pPr algn="ctr">
              <a:defRPr sz="1000">
                <a:latin typeface="Montserrat ExtraLight"/>
                <a:ea typeface="Montserrat ExtraLight"/>
                <a:cs typeface="Montserrat ExtraLight"/>
                <a:sym typeface="Montserrat ExtraLight"/>
              </a:defRPr>
            </a:pPr>
            <a:r>
              <a:t>decisão</a:t>
            </a:r>
          </a:p>
        </p:txBody>
      </p:sp>
      <p:sp>
        <p:nvSpPr>
          <p:cNvPr id="163" name="CaixaDeTexto 17"/>
          <p:cNvSpPr txBox="1"/>
          <p:nvPr/>
        </p:nvSpPr>
        <p:spPr>
          <a:xfrm>
            <a:off x="9754991" y="2650316"/>
            <a:ext cx="635636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>
                <a:latin typeface="Montserrat ExtraLight"/>
                <a:ea typeface="Montserrat ExtraLight"/>
                <a:cs typeface="Montserrat ExtraLight"/>
                <a:sym typeface="Montserrat ExtraLight"/>
              </a:defRPr>
            </a:pPr>
            <a:r>
              <a:t>floresta</a:t>
            </a:r>
          </a:p>
          <a:p>
            <a:pPr algn="ctr">
              <a:defRPr sz="1000">
                <a:latin typeface="Montserrat ExtraLight"/>
                <a:ea typeface="Montserrat ExtraLight"/>
                <a:cs typeface="Montserrat ExtraLight"/>
                <a:sym typeface="Montserrat ExtraLight"/>
              </a:defRPr>
            </a:pPr>
            <a:r>
              <a:t>aleatória</a:t>
            </a:r>
          </a:p>
        </p:txBody>
      </p:sp>
      <p:sp>
        <p:nvSpPr>
          <p:cNvPr id="164" name="CaixaDeTexto 9"/>
          <p:cNvSpPr txBox="1"/>
          <p:nvPr/>
        </p:nvSpPr>
        <p:spPr>
          <a:xfrm>
            <a:off x="9744405" y="4523815"/>
            <a:ext cx="1360831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APRENDIZADO </a:t>
            </a:r>
          </a:p>
          <a:p>
            <a:pPr algn="ctr">
              <a:defRPr sz="1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DE MÁQUINA</a:t>
            </a:r>
          </a:p>
          <a:p>
            <a:pPr algn="ctr">
              <a:defRPr sz="1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(ML)</a:t>
            </a:r>
          </a:p>
        </p:txBody>
      </p:sp>
      <p:sp>
        <p:nvSpPr>
          <p:cNvPr id="165" name="CaixaDeTexto 9"/>
          <p:cNvSpPr txBox="1"/>
          <p:nvPr/>
        </p:nvSpPr>
        <p:spPr>
          <a:xfrm>
            <a:off x="10981184" y="3844357"/>
            <a:ext cx="1086309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APRENDIZADO </a:t>
            </a:r>
          </a:p>
          <a:p>
            <a:pPr algn="ctr">
              <a:defRPr sz="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NÃO</a:t>
            </a:r>
          </a:p>
          <a:p>
            <a:pPr algn="ctr">
              <a:defRPr sz="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SUPERVISIONADO</a:t>
            </a:r>
          </a:p>
        </p:txBody>
      </p:sp>
      <p:sp>
        <p:nvSpPr>
          <p:cNvPr id="166" name="CaixaDeTexto 9"/>
          <p:cNvSpPr txBox="1"/>
          <p:nvPr/>
        </p:nvSpPr>
        <p:spPr>
          <a:xfrm>
            <a:off x="8797799" y="3925146"/>
            <a:ext cx="108630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APRENDIZADO </a:t>
            </a:r>
          </a:p>
          <a:p>
            <a:pPr algn="ctr">
              <a:defRPr sz="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SUPERVISIONADO</a:t>
            </a:r>
          </a:p>
        </p:txBody>
      </p:sp>
      <p:sp>
        <p:nvSpPr>
          <p:cNvPr id="167" name="CaixaDeTexto 9"/>
          <p:cNvSpPr txBox="1"/>
          <p:nvPr/>
        </p:nvSpPr>
        <p:spPr>
          <a:xfrm>
            <a:off x="9953852" y="5884463"/>
            <a:ext cx="941935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APRENDIZADO </a:t>
            </a:r>
          </a:p>
          <a:p>
            <a:pPr algn="ctr">
              <a:defRPr sz="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POR</a:t>
            </a:r>
          </a:p>
          <a:p>
            <a:pPr algn="ctr">
              <a:defRPr sz="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REFORÇO</a:t>
            </a:r>
          </a:p>
        </p:txBody>
      </p:sp>
      <p:sp>
        <p:nvSpPr>
          <p:cNvPr id="168" name="Forma Livre: Forma 34"/>
          <p:cNvSpPr/>
          <p:nvPr/>
        </p:nvSpPr>
        <p:spPr>
          <a:xfrm>
            <a:off x="8147606" y="4204855"/>
            <a:ext cx="790084" cy="702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8" h="21600" extrusionOk="0">
                <a:moveTo>
                  <a:pt x="15180" y="203"/>
                </a:moveTo>
                <a:cubicBezTo>
                  <a:pt x="15759" y="203"/>
                  <a:pt x="16296" y="551"/>
                  <a:pt x="16586" y="1121"/>
                </a:cubicBezTo>
                <a:lnTo>
                  <a:pt x="21042" y="9882"/>
                </a:lnTo>
                <a:cubicBezTo>
                  <a:pt x="21332" y="10452"/>
                  <a:pt x="21332" y="11148"/>
                  <a:pt x="21042" y="11718"/>
                </a:cubicBezTo>
                <a:lnTo>
                  <a:pt x="16586" y="20479"/>
                </a:lnTo>
                <a:cubicBezTo>
                  <a:pt x="16296" y="21049"/>
                  <a:pt x="15759" y="21397"/>
                  <a:pt x="15180" y="21397"/>
                </a:cubicBezTo>
                <a:lnTo>
                  <a:pt x="6258" y="21397"/>
                </a:lnTo>
                <a:cubicBezTo>
                  <a:pt x="5679" y="21397"/>
                  <a:pt x="5142" y="21049"/>
                  <a:pt x="4852" y="20479"/>
                </a:cubicBezTo>
                <a:lnTo>
                  <a:pt x="396" y="11718"/>
                </a:lnTo>
                <a:cubicBezTo>
                  <a:pt x="106" y="11148"/>
                  <a:pt x="106" y="10452"/>
                  <a:pt x="396" y="9882"/>
                </a:cubicBezTo>
                <a:lnTo>
                  <a:pt x="4852" y="1121"/>
                </a:lnTo>
                <a:cubicBezTo>
                  <a:pt x="5142" y="551"/>
                  <a:pt x="5679" y="203"/>
                  <a:pt x="6258" y="203"/>
                </a:cubicBezTo>
                <a:lnTo>
                  <a:pt x="15180" y="203"/>
                </a:lnTo>
                <a:moveTo>
                  <a:pt x="15180" y="0"/>
                </a:moveTo>
                <a:lnTo>
                  <a:pt x="6258" y="0"/>
                </a:lnTo>
                <a:cubicBezTo>
                  <a:pt x="5619" y="0"/>
                  <a:pt x="5023" y="386"/>
                  <a:pt x="4699" y="1024"/>
                </a:cubicBezTo>
                <a:lnTo>
                  <a:pt x="243" y="9776"/>
                </a:lnTo>
                <a:cubicBezTo>
                  <a:pt x="-81" y="10404"/>
                  <a:pt x="-81" y="11186"/>
                  <a:pt x="243" y="11814"/>
                </a:cubicBezTo>
                <a:lnTo>
                  <a:pt x="4699" y="20576"/>
                </a:lnTo>
                <a:cubicBezTo>
                  <a:pt x="5023" y="21204"/>
                  <a:pt x="5619" y="21600"/>
                  <a:pt x="6258" y="21600"/>
                </a:cubicBezTo>
                <a:lnTo>
                  <a:pt x="15180" y="21600"/>
                </a:lnTo>
                <a:cubicBezTo>
                  <a:pt x="15819" y="21600"/>
                  <a:pt x="16415" y="21214"/>
                  <a:pt x="16739" y="20576"/>
                </a:cubicBezTo>
                <a:lnTo>
                  <a:pt x="21195" y="11814"/>
                </a:lnTo>
                <a:cubicBezTo>
                  <a:pt x="21519" y="11186"/>
                  <a:pt x="21519" y="10404"/>
                  <a:pt x="21195" y="9776"/>
                </a:cubicBezTo>
                <a:lnTo>
                  <a:pt x="16739" y="1014"/>
                </a:lnTo>
                <a:cubicBezTo>
                  <a:pt x="16415" y="386"/>
                  <a:pt x="15819" y="0"/>
                  <a:pt x="15180" y="0"/>
                </a:cubicBezTo>
                <a:close/>
              </a:path>
            </a:pathLst>
          </a:custGeom>
          <a:solidFill>
            <a:schemeClr val="accent3"/>
          </a:solidFill>
          <a:ln w="6350">
            <a:solidFill>
              <a:schemeClr val="accent3"/>
            </a:solidFill>
            <a:miter/>
          </a:ln>
        </p:spPr>
        <p:txBody>
          <a:bodyPr lIns="45719" rIns="45719" anchor="ctr"/>
          <a:lstStyle/>
          <a:p>
            <a:pPr>
              <a:defRPr sz="1600">
                <a:latin typeface="Barlow Condensed Regular"/>
                <a:ea typeface="Barlow Condensed Regular"/>
                <a:cs typeface="Barlow Condensed Regular"/>
                <a:sym typeface="Barlow Condensed Regular"/>
              </a:defRPr>
            </a:pPr>
            <a:endParaRPr/>
          </a:p>
        </p:txBody>
      </p:sp>
      <p:sp>
        <p:nvSpPr>
          <p:cNvPr id="169" name="CaixaDeTexto 17"/>
          <p:cNvSpPr txBox="1"/>
          <p:nvPr/>
        </p:nvSpPr>
        <p:spPr>
          <a:xfrm>
            <a:off x="8167718" y="4453063"/>
            <a:ext cx="749860" cy="19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600">
                <a:solidFill>
                  <a:schemeClr val="accent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CLASSIFICAÇÃO</a:t>
            </a:r>
          </a:p>
        </p:txBody>
      </p:sp>
      <p:sp>
        <p:nvSpPr>
          <p:cNvPr id="170" name="Forma Livre: Forma 34"/>
          <p:cNvSpPr/>
          <p:nvPr/>
        </p:nvSpPr>
        <p:spPr>
          <a:xfrm>
            <a:off x="8945911" y="2858655"/>
            <a:ext cx="790084" cy="702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8" h="21600" extrusionOk="0">
                <a:moveTo>
                  <a:pt x="15180" y="203"/>
                </a:moveTo>
                <a:cubicBezTo>
                  <a:pt x="15759" y="203"/>
                  <a:pt x="16296" y="551"/>
                  <a:pt x="16586" y="1121"/>
                </a:cubicBezTo>
                <a:lnTo>
                  <a:pt x="21042" y="9882"/>
                </a:lnTo>
                <a:cubicBezTo>
                  <a:pt x="21332" y="10452"/>
                  <a:pt x="21332" y="11148"/>
                  <a:pt x="21042" y="11718"/>
                </a:cubicBezTo>
                <a:lnTo>
                  <a:pt x="16586" y="20479"/>
                </a:lnTo>
                <a:cubicBezTo>
                  <a:pt x="16296" y="21049"/>
                  <a:pt x="15759" y="21397"/>
                  <a:pt x="15180" y="21397"/>
                </a:cubicBezTo>
                <a:lnTo>
                  <a:pt x="6258" y="21397"/>
                </a:lnTo>
                <a:cubicBezTo>
                  <a:pt x="5679" y="21397"/>
                  <a:pt x="5142" y="21049"/>
                  <a:pt x="4852" y="20479"/>
                </a:cubicBezTo>
                <a:lnTo>
                  <a:pt x="396" y="11718"/>
                </a:lnTo>
                <a:cubicBezTo>
                  <a:pt x="106" y="11148"/>
                  <a:pt x="106" y="10452"/>
                  <a:pt x="396" y="9882"/>
                </a:cubicBezTo>
                <a:lnTo>
                  <a:pt x="4852" y="1121"/>
                </a:lnTo>
                <a:cubicBezTo>
                  <a:pt x="5142" y="551"/>
                  <a:pt x="5679" y="203"/>
                  <a:pt x="6258" y="203"/>
                </a:cubicBezTo>
                <a:lnTo>
                  <a:pt x="15180" y="203"/>
                </a:lnTo>
                <a:moveTo>
                  <a:pt x="15180" y="0"/>
                </a:moveTo>
                <a:lnTo>
                  <a:pt x="6258" y="0"/>
                </a:lnTo>
                <a:cubicBezTo>
                  <a:pt x="5619" y="0"/>
                  <a:pt x="5023" y="386"/>
                  <a:pt x="4699" y="1024"/>
                </a:cubicBezTo>
                <a:lnTo>
                  <a:pt x="243" y="9776"/>
                </a:lnTo>
                <a:cubicBezTo>
                  <a:pt x="-81" y="10404"/>
                  <a:pt x="-81" y="11186"/>
                  <a:pt x="243" y="11814"/>
                </a:cubicBezTo>
                <a:lnTo>
                  <a:pt x="4699" y="20576"/>
                </a:lnTo>
                <a:cubicBezTo>
                  <a:pt x="5023" y="21204"/>
                  <a:pt x="5619" y="21600"/>
                  <a:pt x="6258" y="21600"/>
                </a:cubicBezTo>
                <a:lnTo>
                  <a:pt x="15180" y="21600"/>
                </a:lnTo>
                <a:cubicBezTo>
                  <a:pt x="15819" y="21600"/>
                  <a:pt x="16415" y="21214"/>
                  <a:pt x="16739" y="20576"/>
                </a:cubicBezTo>
                <a:lnTo>
                  <a:pt x="21195" y="11814"/>
                </a:lnTo>
                <a:cubicBezTo>
                  <a:pt x="21519" y="11186"/>
                  <a:pt x="21519" y="10404"/>
                  <a:pt x="21195" y="9776"/>
                </a:cubicBezTo>
                <a:lnTo>
                  <a:pt x="16739" y="1014"/>
                </a:lnTo>
                <a:cubicBezTo>
                  <a:pt x="16415" y="386"/>
                  <a:pt x="15819" y="0"/>
                  <a:pt x="15180" y="0"/>
                </a:cubicBezTo>
                <a:close/>
              </a:path>
            </a:pathLst>
          </a:custGeom>
          <a:solidFill>
            <a:schemeClr val="accent3"/>
          </a:solidFill>
          <a:ln w="6350">
            <a:solidFill>
              <a:schemeClr val="accent3"/>
            </a:solidFill>
            <a:miter/>
          </a:ln>
        </p:spPr>
        <p:txBody>
          <a:bodyPr lIns="45719" rIns="45719" anchor="ctr"/>
          <a:lstStyle/>
          <a:p>
            <a:pPr>
              <a:defRPr sz="1600">
                <a:latin typeface="Barlow Condensed Regular"/>
                <a:ea typeface="Barlow Condensed Regular"/>
                <a:cs typeface="Barlow Condensed Regular"/>
                <a:sym typeface="Barlow Condensed Regular"/>
              </a:defRPr>
            </a:pPr>
            <a:endParaRPr/>
          </a:p>
        </p:txBody>
      </p:sp>
      <p:sp>
        <p:nvSpPr>
          <p:cNvPr id="171" name="CaixaDeTexto 17"/>
          <p:cNvSpPr txBox="1"/>
          <p:nvPr/>
        </p:nvSpPr>
        <p:spPr>
          <a:xfrm>
            <a:off x="8960867" y="3113213"/>
            <a:ext cx="760172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800">
                <a:solidFill>
                  <a:schemeClr val="accent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REGRESSÃO</a:t>
            </a:r>
          </a:p>
        </p:txBody>
      </p:sp>
      <p:graphicFrame>
        <p:nvGraphicFramePr>
          <p:cNvPr id="172" name="Tabela"/>
          <p:cNvGraphicFramePr/>
          <p:nvPr/>
        </p:nvGraphicFramePr>
        <p:xfrm>
          <a:off x="2562236" y="3618381"/>
          <a:ext cx="1756940" cy="293878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056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442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TEMPERATURA</a:t>
                      </a:r>
                    </a:p>
                  </a:txBody>
                  <a:tcPr marL="0" marR="0" marT="0" marB="0" anchor="ctr" horzOverflow="overflow">
                    <a:solidFill>
                      <a:srgbClr val="009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DOMINGO</a:t>
                      </a:r>
                    </a:p>
                  </a:txBody>
                  <a:tcPr marL="0" marR="0" marT="0" marB="0" anchor="ctr" horzOverflow="overflow">
                    <a:solidFill>
                      <a:srgbClr val="009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44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quente</a:t>
                      </a:r>
                    </a:p>
                  </a:txBody>
                  <a:tcPr marL="0" marR="0" marT="0" marB="0" anchor="ctr" horzOverflow="overflow">
                    <a:solidFill>
                      <a:srgbClr val="0096F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sim</a:t>
                      </a:r>
                    </a:p>
                  </a:txBody>
                  <a:tcPr marL="0" marR="0" marT="0" marB="0" anchor="ctr" horzOverflow="overflow">
                    <a:solidFill>
                      <a:srgbClr val="0096FF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49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frio</a:t>
                      </a:r>
                    </a:p>
                  </a:txBody>
                  <a:tcPr marL="0" marR="0" marT="0" marB="0" anchor="ctr" horzOverflow="overflow">
                    <a:solidFill>
                      <a:srgbClr val="0096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não</a:t>
                      </a:r>
                    </a:p>
                  </a:txBody>
                  <a:tcPr marL="0" marR="0" marT="0" marB="0" anchor="ctr" horzOverflow="overflow">
                    <a:solidFill>
                      <a:srgbClr val="0096FF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49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ameno</a:t>
                      </a:r>
                    </a:p>
                  </a:txBody>
                  <a:tcPr marL="0" marR="0" marT="0" marB="0" anchor="ctr" horzOverflow="overflow">
                    <a:solidFill>
                      <a:srgbClr val="0096F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não</a:t>
                      </a:r>
                    </a:p>
                  </a:txBody>
                  <a:tcPr marL="0" marR="0" marT="0" marB="0" anchor="ctr" horzOverflow="overflow">
                    <a:solidFill>
                      <a:srgbClr val="0096FF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49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frio</a:t>
                      </a:r>
                    </a:p>
                  </a:txBody>
                  <a:tcPr marL="0" marR="0" marT="0" marB="0" anchor="ctr" horzOverflow="overflow">
                    <a:solidFill>
                      <a:srgbClr val="0096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sim</a:t>
                      </a:r>
                    </a:p>
                  </a:txBody>
                  <a:tcPr marL="0" marR="0" marT="0" marB="0" anchor="ctr" horzOverflow="overflow">
                    <a:solidFill>
                      <a:srgbClr val="0096FF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49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ameno</a:t>
                      </a:r>
                    </a:p>
                  </a:txBody>
                  <a:tcPr marL="0" marR="0" marT="0" marB="0" anchor="ctr" horzOverflow="overflow">
                    <a:solidFill>
                      <a:srgbClr val="0096F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não</a:t>
                      </a:r>
                    </a:p>
                  </a:txBody>
                  <a:tcPr marL="0" marR="0" marT="0" marB="0" anchor="ctr" horzOverflow="overflow">
                    <a:solidFill>
                      <a:srgbClr val="0096FF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49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quente</a:t>
                      </a:r>
                    </a:p>
                  </a:txBody>
                  <a:tcPr marL="0" marR="0" marT="0" marB="0" anchor="ctr" horzOverflow="overflow">
                    <a:solidFill>
                      <a:srgbClr val="0096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não</a:t>
                      </a:r>
                    </a:p>
                  </a:txBody>
                  <a:tcPr marL="0" marR="0" marT="0" marB="0" anchor="ctr" horzOverflow="overflow">
                    <a:solidFill>
                      <a:srgbClr val="0096FF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49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quente</a:t>
                      </a:r>
                    </a:p>
                  </a:txBody>
                  <a:tcPr marL="0" marR="0" marT="0" marB="0" anchor="ctr" horzOverflow="overflow">
                    <a:solidFill>
                      <a:srgbClr val="0096F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não</a:t>
                      </a:r>
                    </a:p>
                  </a:txBody>
                  <a:tcPr marL="0" marR="0" marT="0" marB="0" anchor="ctr" horzOverflow="overflow">
                    <a:solidFill>
                      <a:srgbClr val="0096FF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49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frio</a:t>
                      </a:r>
                    </a:p>
                  </a:txBody>
                  <a:tcPr marL="0" marR="0" marT="0" marB="0" anchor="ctr" horzOverflow="overflow">
                    <a:solidFill>
                      <a:srgbClr val="0096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não</a:t>
                      </a:r>
                    </a:p>
                  </a:txBody>
                  <a:tcPr marL="0" marR="0" marT="0" marB="0" anchor="ctr" horzOverflow="overflow">
                    <a:solidFill>
                      <a:srgbClr val="0096FF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49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frio</a:t>
                      </a:r>
                    </a:p>
                  </a:txBody>
                  <a:tcPr marL="0" marR="0" marT="0" marB="0" anchor="ctr" horzOverflow="overflow">
                    <a:solidFill>
                      <a:srgbClr val="0096F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sim</a:t>
                      </a:r>
                    </a:p>
                  </a:txBody>
                  <a:tcPr marL="0" marR="0" marT="0" marB="0" anchor="ctr" horzOverflow="overflow">
                    <a:solidFill>
                      <a:srgbClr val="0096FF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49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quente</a:t>
                      </a:r>
                    </a:p>
                  </a:txBody>
                  <a:tcPr marL="0" marR="0" marT="0" marB="0" anchor="ctr" horzOverflow="overflow">
                    <a:solidFill>
                      <a:srgbClr val="0096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não</a:t>
                      </a:r>
                    </a:p>
                  </a:txBody>
                  <a:tcPr marL="0" marR="0" marT="0" marB="0" anchor="ctr" horzOverflow="overflow">
                    <a:solidFill>
                      <a:srgbClr val="0096FF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49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ameno</a:t>
                      </a:r>
                    </a:p>
                  </a:txBody>
                  <a:tcPr marL="0" marR="0" marT="0" marB="0" anchor="ctr" horzOverflow="overflow">
                    <a:solidFill>
                      <a:srgbClr val="0096F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sim</a:t>
                      </a:r>
                    </a:p>
                  </a:txBody>
                  <a:tcPr marL="0" marR="0" marT="0" marB="0" anchor="ctr" horzOverflow="overflow">
                    <a:solidFill>
                      <a:srgbClr val="0096FF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49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quente</a:t>
                      </a:r>
                    </a:p>
                  </a:txBody>
                  <a:tcPr marL="0" marR="0" marT="0" marB="0" anchor="ctr" horzOverflow="overflow">
                    <a:solidFill>
                      <a:srgbClr val="0096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sim</a:t>
                      </a:r>
                    </a:p>
                  </a:txBody>
                  <a:tcPr marL="0" marR="0" marT="0" marB="0" anchor="ctr" horzOverflow="overflow">
                    <a:solidFill>
                      <a:srgbClr val="0096FF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49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quente</a:t>
                      </a:r>
                    </a:p>
                  </a:txBody>
                  <a:tcPr marL="0" marR="0" marT="0" marB="0" anchor="ctr" horzOverflow="overflow">
                    <a:solidFill>
                      <a:srgbClr val="0096F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não</a:t>
                      </a:r>
                    </a:p>
                  </a:txBody>
                  <a:tcPr marL="0" marR="0" marT="0" marB="0" anchor="ctr" horzOverflow="overflow">
                    <a:solidFill>
                      <a:srgbClr val="0096FF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173" name="Tabela"/>
          <p:cNvGraphicFramePr/>
          <p:nvPr/>
        </p:nvGraphicFramePr>
        <p:xfrm>
          <a:off x="4320280" y="3618381"/>
          <a:ext cx="609343" cy="293878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609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2442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</a:rPr>
                        <a:t>VENDAS</a:t>
                      </a:r>
                    </a:p>
                  </a:txBody>
                  <a:tcPr marL="0" marR="0" marT="0" marB="0" anchor="ctr" horzOverflow="overflow">
                    <a:solidFill>
                      <a:srgbClr val="941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44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286</a:t>
                      </a:r>
                    </a:p>
                  </a:txBody>
                  <a:tcPr marL="0" marR="0" marT="0" marB="0" anchor="ctr" horzOverflow="overflow">
                    <a:solidFill>
                      <a:srgbClr val="9411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49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147</a:t>
                      </a:r>
                    </a:p>
                  </a:txBody>
                  <a:tcPr marL="0" marR="0" marT="0" marB="0" anchor="ctr" horzOverflow="overflow">
                    <a:solidFill>
                      <a:srgbClr val="941100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49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169</a:t>
                      </a:r>
                    </a:p>
                  </a:txBody>
                  <a:tcPr marL="0" marR="0" marT="0" marB="0" anchor="ctr" horzOverflow="overflow">
                    <a:solidFill>
                      <a:srgbClr val="9411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49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172</a:t>
                      </a:r>
                    </a:p>
                  </a:txBody>
                  <a:tcPr marL="0" marR="0" marT="0" marB="0" anchor="ctr" horzOverflow="overflow">
                    <a:solidFill>
                      <a:srgbClr val="941100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49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176</a:t>
                      </a:r>
                    </a:p>
                  </a:txBody>
                  <a:tcPr marL="0" marR="0" marT="0" marB="0" anchor="ctr" horzOverflow="overflow">
                    <a:solidFill>
                      <a:srgbClr val="9411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49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253</a:t>
                      </a:r>
                    </a:p>
                  </a:txBody>
                  <a:tcPr marL="0" marR="0" marT="0" marB="0" anchor="ctr" horzOverflow="overflow">
                    <a:solidFill>
                      <a:srgbClr val="941100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49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238</a:t>
                      </a:r>
                    </a:p>
                  </a:txBody>
                  <a:tcPr marL="0" marR="0" marT="0" marB="0" anchor="ctr" horzOverflow="overflow">
                    <a:solidFill>
                      <a:srgbClr val="9411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49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151</a:t>
                      </a:r>
                    </a:p>
                  </a:txBody>
                  <a:tcPr marL="0" marR="0" marT="0" marB="0" anchor="ctr" horzOverflow="overflow">
                    <a:solidFill>
                      <a:srgbClr val="941100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49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168</a:t>
                      </a:r>
                    </a:p>
                  </a:txBody>
                  <a:tcPr marL="0" marR="0" marT="0" marB="0" anchor="ctr" horzOverflow="overflow">
                    <a:solidFill>
                      <a:srgbClr val="9411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49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264</a:t>
                      </a:r>
                    </a:p>
                  </a:txBody>
                  <a:tcPr marL="0" marR="0" marT="0" marB="0" anchor="ctr" horzOverflow="overflow">
                    <a:solidFill>
                      <a:srgbClr val="941100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49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207</a:t>
                      </a:r>
                    </a:p>
                  </a:txBody>
                  <a:tcPr marL="0" marR="0" marT="0" marB="0" anchor="ctr" horzOverflow="overflow">
                    <a:solidFill>
                      <a:srgbClr val="9411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49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309</a:t>
                      </a:r>
                    </a:p>
                  </a:txBody>
                  <a:tcPr marL="0" marR="0" marT="0" marB="0" anchor="ctr" horzOverflow="overflow">
                    <a:solidFill>
                      <a:srgbClr val="941100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49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2B2B2B"/>
                          </a:solidFill>
                        </a:rPr>
                        <a:t>245</a:t>
                      </a:r>
                    </a:p>
                  </a:txBody>
                  <a:tcPr marL="0" marR="0" marT="0" marB="0" anchor="ctr" horzOverflow="overflow">
                    <a:solidFill>
                      <a:srgbClr val="9411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pSp>
        <p:nvGrpSpPr>
          <p:cNvPr id="176" name="Grupo"/>
          <p:cNvGrpSpPr/>
          <p:nvPr/>
        </p:nvGrpSpPr>
        <p:grpSpPr>
          <a:xfrm>
            <a:off x="1227518" y="4657783"/>
            <a:ext cx="660332" cy="307003"/>
            <a:chOff x="0" y="0"/>
            <a:chExt cx="660331" cy="3070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Equação"/>
                <p:cNvSpPr txBox="1"/>
                <p:nvPr/>
              </p:nvSpPr>
              <p:spPr>
                <a:xfrm>
                  <a:off x="0" y="0"/>
                  <a:ext cx="269367" cy="23469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4200" i="1">
                            <a:solidFill>
                              <a:srgbClr val="2B2B2B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sz="4200">
                    <a:solidFill>
                      <a:srgbClr val="2B2B2B"/>
                    </a:solidFill>
                  </a:endParaRPr>
                </a:p>
              </p:txBody>
            </p:sp>
          </mc:Choice>
          <mc:Fallback xmlns="">
            <p:sp>
              <p:nvSpPr>
                <p:cNvPr id="174" name="Equaçã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269367" cy="234696"/>
                </a:xfrm>
                <a:prstGeom prst="rect">
                  <a:avLst/>
                </a:prstGeom>
                <a:blipFill>
                  <a:blip r:embed="rId8"/>
                  <a:stretch>
                    <a:fillRect r="-15556" b="-11282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5" name="temp."/>
            <p:cNvSpPr txBox="1"/>
            <p:nvPr/>
          </p:nvSpPr>
          <p:spPr>
            <a:xfrm>
              <a:off x="169730" y="50461"/>
              <a:ext cx="490602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1000"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temp.</a:t>
              </a:r>
            </a:p>
          </p:txBody>
        </p:sp>
      </p:grpSp>
      <p:grpSp>
        <p:nvGrpSpPr>
          <p:cNvPr id="179" name="Grupo"/>
          <p:cNvGrpSpPr/>
          <p:nvPr/>
        </p:nvGrpSpPr>
        <p:grpSpPr>
          <a:xfrm>
            <a:off x="358326" y="4603808"/>
            <a:ext cx="746358" cy="358141"/>
            <a:chOff x="0" y="0"/>
            <a:chExt cx="746356" cy="3581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Equação"/>
                <p:cNvSpPr txBox="1"/>
                <p:nvPr/>
              </p:nvSpPr>
              <p:spPr>
                <a:xfrm>
                  <a:off x="0" y="0"/>
                  <a:ext cx="279146" cy="30003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sz="3500" i="1">
                            <a:solidFill>
                              <a:srgbClr val="2B2B2B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sz="3500">
                    <a:solidFill>
                      <a:srgbClr val="2B2B2B"/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Equaçã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279146" cy="300038"/>
                </a:xfrm>
                <a:prstGeom prst="rect">
                  <a:avLst/>
                </a:prstGeom>
                <a:blipFill>
                  <a:blip r:embed="rId9"/>
                  <a:stretch>
                    <a:fillRect b="-4081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8" name="temp."/>
            <p:cNvSpPr txBox="1"/>
            <p:nvPr/>
          </p:nvSpPr>
          <p:spPr>
            <a:xfrm>
              <a:off x="255755" y="101600"/>
              <a:ext cx="490602" cy="256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1000"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t>temp.</a:t>
              </a:r>
            </a:p>
          </p:txBody>
        </p:sp>
      </p:grpSp>
      <p:grpSp>
        <p:nvGrpSpPr>
          <p:cNvPr id="185" name="Grupo"/>
          <p:cNvGrpSpPr/>
          <p:nvPr/>
        </p:nvGrpSpPr>
        <p:grpSpPr>
          <a:xfrm>
            <a:off x="365745" y="3440786"/>
            <a:ext cx="1010943" cy="874333"/>
            <a:chOff x="0" y="0"/>
            <a:chExt cx="1010942" cy="874331"/>
          </a:xfrm>
        </p:grpSpPr>
        <p:sp>
          <p:nvSpPr>
            <p:cNvPr id="180" name="="/>
            <p:cNvSpPr txBox="1"/>
            <p:nvPr/>
          </p:nvSpPr>
          <p:spPr>
            <a:xfrm>
              <a:off x="161315" y="554143"/>
              <a:ext cx="200557" cy="276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3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=</a:t>
              </a:r>
            </a:p>
          </p:txBody>
        </p:sp>
        <p:sp>
          <p:nvSpPr>
            <p:cNvPr id="181" name="Linha"/>
            <p:cNvSpPr/>
            <p:nvPr/>
          </p:nvSpPr>
          <p:spPr>
            <a:xfrm flipH="1" flipV="1">
              <a:off x="429640" y="692412"/>
              <a:ext cx="58130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Equação"/>
                <p:cNvSpPr txBox="1"/>
                <p:nvPr/>
              </p:nvSpPr>
              <p:spPr>
                <a:xfrm>
                  <a:off x="631410" y="771233"/>
                  <a:ext cx="105385" cy="10309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1800" i="1">
                            <a:solidFill>
                              <a:srgbClr val="2B2B2B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>
                    <a:solidFill>
                      <a:srgbClr val="2B2B2B"/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Equaçã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410" y="771233"/>
                  <a:ext cx="105385" cy="103099"/>
                </a:xfrm>
                <a:prstGeom prst="rect">
                  <a:avLst/>
                </a:prstGeom>
                <a:blipFill>
                  <a:blip r:embed="rId10"/>
                  <a:stretch>
                    <a:fillRect l="-58824" r="-88235" b="-16470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Equação"/>
                <p:cNvSpPr txBox="1"/>
                <p:nvPr/>
              </p:nvSpPr>
              <p:spPr>
                <a:xfrm>
                  <a:off x="518377" y="0"/>
                  <a:ext cx="472072" cy="6135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undOvr"/>
                            <m:ctrlPr>
                              <a:rPr sz="1800" i="1">
                                <a:solidFill>
                                  <a:srgbClr val="2B2B2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sz="1800" i="1">
                                <a:solidFill>
                                  <a:srgbClr val="2B2B2B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1800" i="1">
                                <a:solidFill>
                                  <a:srgbClr val="2B2B2B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sz="1800" i="1">
                                <a:solidFill>
                                  <a:srgbClr val="2B2B2B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sz="1800" i="1">
                                    <a:solidFill>
                                      <a:srgbClr val="2B2B2B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800" i="1">
                                    <a:solidFill>
                                      <a:srgbClr val="2B2B2B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sz="1800" i="1">
                                    <a:solidFill>
                                      <a:srgbClr val="2B2B2B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>
                    <a:solidFill>
                      <a:srgbClr val="2B2B2B"/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Equaçã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377" y="0"/>
                  <a:ext cx="472072" cy="613593"/>
                </a:xfrm>
                <a:prstGeom prst="rect">
                  <a:avLst/>
                </a:prstGeom>
                <a:blipFill>
                  <a:blip r:embed="rId11"/>
                  <a:stretch>
                    <a:fillRect r="-11688" b="-2277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Equação"/>
                <p:cNvSpPr txBox="1"/>
                <p:nvPr/>
              </p:nvSpPr>
              <p:spPr>
                <a:xfrm>
                  <a:off x="0" y="644982"/>
                  <a:ext cx="118187" cy="14493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184" name="Equaçã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644982"/>
                  <a:ext cx="118187" cy="144933"/>
                </a:xfrm>
                <a:prstGeom prst="rect">
                  <a:avLst/>
                </a:prstGeom>
                <a:blipFill>
                  <a:blip r:embed="rId12"/>
                  <a:stretch>
                    <a:fillRect l="-73684" r="-78947" b="-1333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Equação"/>
              <p:cNvSpPr txBox="1"/>
              <p:nvPr/>
            </p:nvSpPr>
            <p:spPr>
              <a:xfrm>
                <a:off x="256397" y="5358676"/>
                <a:ext cx="320327" cy="28163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sz="1800" i="1">
                              <a:solidFill>
                                <a:srgbClr val="2B2B2B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sz="1800" i="1">
                              <a:solidFill>
                                <a:srgbClr val="2B2B2B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rad>
                    </m:oMath>
                  </m:oMathPara>
                </a14:m>
                <a:endParaRPr>
                  <a:solidFill>
                    <a:srgbClr val="2B2B2B"/>
                  </a:solidFill>
                </a:endParaRPr>
              </a:p>
            </p:txBody>
          </p:sp>
        </mc:Choice>
        <mc:Fallback xmlns="">
          <p:sp>
            <p:nvSpPr>
              <p:cNvPr id="186" name="Equaçã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97" y="5358676"/>
                <a:ext cx="320327" cy="281636"/>
              </a:xfrm>
              <a:prstGeom prst="rect">
                <a:avLst/>
              </a:prstGeom>
              <a:blipFill>
                <a:blip r:embed="rId13"/>
                <a:stretch>
                  <a:fillRect r="-18868" b="-1956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Retângulo"/>
          <p:cNvSpPr/>
          <p:nvPr/>
        </p:nvSpPr>
        <p:spPr>
          <a:xfrm>
            <a:off x="4958738" y="3462866"/>
            <a:ext cx="793122" cy="1270001"/>
          </a:xfrm>
          <a:prstGeom prst="rect">
            <a:avLst/>
          </a:prstGeom>
          <a:solidFill>
            <a:srgbClr val="FFFB00">
              <a:alpha val="29993"/>
            </a:srgbClr>
          </a:solidFill>
          <a:ln w="254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Círculo">
            <a:extLst>
              <a:ext uri="{FF2B5EF4-FFF2-40B4-BE49-F238E27FC236}">
                <a16:creationId xmlns:a16="http://schemas.microsoft.com/office/drawing/2014/main" id="{3687B811-0BEF-4280-ADC9-BA8B18C9F4A4}"/>
              </a:ext>
            </a:extLst>
          </p:cNvPr>
          <p:cNvSpPr/>
          <p:nvPr/>
        </p:nvSpPr>
        <p:spPr>
          <a:xfrm>
            <a:off x="-979472" y="1621241"/>
            <a:ext cx="635001" cy="635001"/>
          </a:xfrm>
          <a:prstGeom prst="ellipse">
            <a:avLst/>
          </a:prstGeom>
          <a:solidFill>
            <a:srgbClr val="17305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2" name="Círculo">
            <a:extLst>
              <a:ext uri="{FF2B5EF4-FFF2-40B4-BE49-F238E27FC236}">
                <a16:creationId xmlns:a16="http://schemas.microsoft.com/office/drawing/2014/main" id="{0C1624DD-FBC1-470F-88F1-91AD139FA323}"/>
              </a:ext>
            </a:extLst>
          </p:cNvPr>
          <p:cNvSpPr/>
          <p:nvPr/>
        </p:nvSpPr>
        <p:spPr>
          <a:xfrm>
            <a:off x="-979472" y="2366370"/>
            <a:ext cx="635001" cy="635001"/>
          </a:xfrm>
          <a:prstGeom prst="ellipse">
            <a:avLst/>
          </a:prstGeom>
          <a:solidFill>
            <a:srgbClr val="44819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3" name="Círculo">
            <a:extLst>
              <a:ext uri="{FF2B5EF4-FFF2-40B4-BE49-F238E27FC236}">
                <a16:creationId xmlns:a16="http://schemas.microsoft.com/office/drawing/2014/main" id="{6C4C932D-37BD-4BC8-816D-72EF93F49ED1}"/>
              </a:ext>
            </a:extLst>
          </p:cNvPr>
          <p:cNvSpPr/>
          <p:nvPr/>
        </p:nvSpPr>
        <p:spPr>
          <a:xfrm>
            <a:off x="-979472" y="3111499"/>
            <a:ext cx="635001" cy="635001"/>
          </a:xfrm>
          <a:prstGeom prst="ellipse">
            <a:avLst/>
          </a:prstGeom>
          <a:solidFill>
            <a:srgbClr val="48907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Círculo">
            <a:extLst>
              <a:ext uri="{FF2B5EF4-FFF2-40B4-BE49-F238E27FC236}">
                <a16:creationId xmlns:a16="http://schemas.microsoft.com/office/drawing/2014/main" id="{FB047259-27EE-4924-8558-0F796F6C9088}"/>
              </a:ext>
            </a:extLst>
          </p:cNvPr>
          <p:cNvSpPr/>
          <p:nvPr/>
        </p:nvSpPr>
        <p:spPr>
          <a:xfrm>
            <a:off x="-979472" y="3856628"/>
            <a:ext cx="635001" cy="635001"/>
          </a:xfrm>
          <a:prstGeom prst="ellipse">
            <a:avLst/>
          </a:prstGeom>
          <a:solidFill>
            <a:srgbClr val="B8672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Círculo">
            <a:extLst>
              <a:ext uri="{FF2B5EF4-FFF2-40B4-BE49-F238E27FC236}">
                <a16:creationId xmlns:a16="http://schemas.microsoft.com/office/drawing/2014/main" id="{BE324021-E252-45A5-B8FB-270E373C81AB}"/>
              </a:ext>
            </a:extLst>
          </p:cNvPr>
          <p:cNvSpPr/>
          <p:nvPr/>
        </p:nvSpPr>
        <p:spPr>
          <a:xfrm>
            <a:off x="-979472" y="4601758"/>
            <a:ext cx="635001" cy="635001"/>
          </a:xfrm>
          <a:prstGeom prst="ellipse">
            <a:avLst/>
          </a:prstGeom>
          <a:solidFill>
            <a:srgbClr val="6E242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6" name="Círculo">
            <a:extLst>
              <a:ext uri="{FF2B5EF4-FFF2-40B4-BE49-F238E27FC236}">
                <a16:creationId xmlns:a16="http://schemas.microsoft.com/office/drawing/2014/main" id="{1C61285F-FA43-4818-B44E-BFB084491609}"/>
              </a:ext>
            </a:extLst>
          </p:cNvPr>
          <p:cNvSpPr/>
          <p:nvPr/>
        </p:nvSpPr>
        <p:spPr>
          <a:xfrm>
            <a:off x="-1722865" y="4601757"/>
            <a:ext cx="635001" cy="635001"/>
          </a:xfrm>
          <a:prstGeom prst="ellipse">
            <a:avLst/>
          </a:prstGeom>
          <a:noFill/>
          <a:ln w="76200">
            <a:solidFill>
              <a:srgbClr val="6E2423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7" name="Círculo">
            <a:extLst>
              <a:ext uri="{FF2B5EF4-FFF2-40B4-BE49-F238E27FC236}">
                <a16:creationId xmlns:a16="http://schemas.microsoft.com/office/drawing/2014/main" id="{4043E613-1541-45A6-BEDB-2F98BEBB4882}"/>
              </a:ext>
            </a:extLst>
          </p:cNvPr>
          <p:cNvSpPr/>
          <p:nvPr/>
        </p:nvSpPr>
        <p:spPr>
          <a:xfrm>
            <a:off x="-1749556" y="1621241"/>
            <a:ext cx="635001" cy="635001"/>
          </a:xfrm>
          <a:prstGeom prst="ellipse">
            <a:avLst/>
          </a:prstGeom>
          <a:noFill/>
          <a:ln w="76200">
            <a:solidFill>
              <a:srgbClr val="173054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8" name="Círculo">
            <a:extLst>
              <a:ext uri="{FF2B5EF4-FFF2-40B4-BE49-F238E27FC236}">
                <a16:creationId xmlns:a16="http://schemas.microsoft.com/office/drawing/2014/main" id="{932B790A-3205-4663-89E6-5A875399C982}"/>
              </a:ext>
            </a:extLst>
          </p:cNvPr>
          <p:cNvSpPr/>
          <p:nvPr/>
        </p:nvSpPr>
        <p:spPr>
          <a:xfrm>
            <a:off x="-1749556" y="2366370"/>
            <a:ext cx="635001" cy="635001"/>
          </a:xfrm>
          <a:prstGeom prst="ellipse">
            <a:avLst/>
          </a:prstGeom>
          <a:noFill/>
          <a:ln w="76200">
            <a:solidFill>
              <a:srgbClr val="448192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9" name="Círculo">
            <a:extLst>
              <a:ext uri="{FF2B5EF4-FFF2-40B4-BE49-F238E27FC236}">
                <a16:creationId xmlns:a16="http://schemas.microsoft.com/office/drawing/2014/main" id="{5EC24C82-5E5F-48D4-8725-D1BD56B9917A}"/>
              </a:ext>
            </a:extLst>
          </p:cNvPr>
          <p:cNvSpPr/>
          <p:nvPr/>
        </p:nvSpPr>
        <p:spPr>
          <a:xfrm>
            <a:off x="-1749556" y="3111499"/>
            <a:ext cx="635001" cy="635001"/>
          </a:xfrm>
          <a:prstGeom prst="ellipse">
            <a:avLst/>
          </a:prstGeom>
          <a:noFill/>
          <a:ln w="76200">
            <a:solidFill>
              <a:srgbClr val="489071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0" name="Círculo">
            <a:extLst>
              <a:ext uri="{FF2B5EF4-FFF2-40B4-BE49-F238E27FC236}">
                <a16:creationId xmlns:a16="http://schemas.microsoft.com/office/drawing/2014/main" id="{492A87BD-CD46-4CF2-B1AF-302FB8DB5D12}"/>
              </a:ext>
            </a:extLst>
          </p:cNvPr>
          <p:cNvSpPr/>
          <p:nvPr/>
        </p:nvSpPr>
        <p:spPr>
          <a:xfrm>
            <a:off x="-1749556" y="3856628"/>
            <a:ext cx="635001" cy="635001"/>
          </a:xfrm>
          <a:prstGeom prst="ellipse">
            <a:avLst/>
          </a:prstGeom>
          <a:noFill/>
          <a:ln w="76200">
            <a:solidFill>
              <a:srgbClr val="B86729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1"/>
          <p:cNvSpPr txBox="1"/>
          <p:nvPr/>
        </p:nvSpPr>
        <p:spPr>
          <a:xfrm>
            <a:off x="1781781" y="621029"/>
            <a:ext cx="472542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3" name="2"/>
          <p:cNvSpPr txBox="1"/>
          <p:nvPr/>
        </p:nvSpPr>
        <p:spPr>
          <a:xfrm>
            <a:off x="1688741" y="1715769"/>
            <a:ext cx="658623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4" name="3"/>
          <p:cNvSpPr txBox="1"/>
          <p:nvPr/>
        </p:nvSpPr>
        <p:spPr>
          <a:xfrm>
            <a:off x="1687801" y="2810509"/>
            <a:ext cx="573232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solidFill>
                  <a:schemeClr val="bg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195" name="4"/>
          <p:cNvSpPr txBox="1"/>
          <p:nvPr/>
        </p:nvSpPr>
        <p:spPr>
          <a:xfrm>
            <a:off x="1642221" y="3905250"/>
            <a:ext cx="573232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solidFill>
                  <a:schemeClr val="bg2">
                    <a:lumMod val="40000"/>
                    <a:lumOff val="60000"/>
                  </a:schemeClr>
                </a:solidFill>
              </a:rPr>
              <a:t>4</a:t>
            </a:r>
          </a:p>
        </p:txBody>
      </p:sp>
      <p:sp>
        <p:nvSpPr>
          <p:cNvPr id="196" name="5"/>
          <p:cNvSpPr txBox="1"/>
          <p:nvPr/>
        </p:nvSpPr>
        <p:spPr>
          <a:xfrm>
            <a:off x="1686391" y="4999989"/>
            <a:ext cx="573232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solidFill>
                  <a:schemeClr val="bg2">
                    <a:lumMod val="40000"/>
                    <a:lumOff val="60000"/>
                  </a:schemeClr>
                </a:solidFill>
              </a:rPr>
              <a:t>5</a:t>
            </a:r>
          </a:p>
        </p:txBody>
      </p:sp>
      <p:sp>
        <p:nvSpPr>
          <p:cNvPr id="197" name="APRENDIZADO DE MÁQUINA"/>
          <p:cNvSpPr txBox="1"/>
          <p:nvPr/>
        </p:nvSpPr>
        <p:spPr>
          <a:xfrm>
            <a:off x="2049637" y="976630"/>
            <a:ext cx="3556421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O QUE É UM ROBOT?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98" name="APRENDIZADO SUPERVISIONADO"/>
          <p:cNvSpPr txBox="1"/>
          <p:nvPr/>
        </p:nvSpPr>
        <p:spPr>
          <a:xfrm>
            <a:off x="2049637" y="2071370"/>
            <a:ext cx="5119348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O QUE É RPA? / POR QUE RPA?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9" name="TAREFA DE REGRESSÃO"/>
          <p:cNvSpPr txBox="1"/>
          <p:nvPr/>
        </p:nvSpPr>
        <p:spPr>
          <a:xfrm>
            <a:off x="2049637" y="3166110"/>
            <a:ext cx="7466144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pt-B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ESCREVER O FLUXO DE TRABALHO</a:t>
            </a:r>
          </a:p>
        </p:txBody>
      </p:sp>
      <p:sp>
        <p:nvSpPr>
          <p:cNvPr id="200" name="ALGORITMOS DE APRENDIZAGEM"/>
          <p:cNvSpPr txBox="1"/>
          <p:nvPr/>
        </p:nvSpPr>
        <p:spPr>
          <a:xfrm>
            <a:off x="2049637" y="4260850"/>
            <a:ext cx="10202471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pt-B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EDITAR ARQUIVO DE EXCEL E IMPRIMIR EM PDF</a:t>
            </a:r>
          </a:p>
        </p:txBody>
      </p:sp>
      <p:sp>
        <p:nvSpPr>
          <p:cNvPr id="201" name="REVISÃO"/>
          <p:cNvSpPr txBox="1"/>
          <p:nvPr/>
        </p:nvSpPr>
        <p:spPr>
          <a:xfrm>
            <a:off x="2049637" y="5355590"/>
            <a:ext cx="6437017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pt-B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ENVIAR ARQUIVO POR E-MAIL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FD735DF-72E4-49BF-8D32-31CF0AACD2A1}"/>
              </a:ext>
            </a:extLst>
          </p:cNvPr>
          <p:cNvSpPr txBox="1"/>
          <p:nvPr/>
        </p:nvSpPr>
        <p:spPr>
          <a:xfrm>
            <a:off x="2215453" y="2475990"/>
            <a:ext cx="20063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2.1 Instalar </a:t>
            </a:r>
            <a:r>
              <a:rPr lang="pt-BR" dirty="0" err="1">
                <a:solidFill>
                  <a:schemeClr val="tx2"/>
                </a:solidFill>
              </a:rPr>
              <a:t>Jupyter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3DD35AE-DDE4-4CBC-AAE7-E62B60AE2FAD}"/>
              </a:ext>
            </a:extLst>
          </p:cNvPr>
          <p:cNvSpPr txBox="1"/>
          <p:nvPr/>
        </p:nvSpPr>
        <p:spPr>
          <a:xfrm>
            <a:off x="2215453" y="2677783"/>
            <a:ext cx="20063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2.2 Acessar </a:t>
            </a:r>
            <a:r>
              <a:rPr lang="pt-BR" dirty="0" err="1">
                <a:solidFill>
                  <a:schemeClr val="tx2"/>
                </a:solidFill>
              </a:rPr>
              <a:t>Jupyter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9731ED-C12C-4D8A-A60F-543C4BD43B61}"/>
              </a:ext>
            </a:extLst>
          </p:cNvPr>
          <p:cNvSpPr txBox="1"/>
          <p:nvPr/>
        </p:nvSpPr>
        <p:spPr>
          <a:xfrm>
            <a:off x="2215453" y="2895172"/>
            <a:ext cx="20063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2.3 </a:t>
            </a:r>
            <a:r>
              <a:rPr lang="pt-BR" dirty="0" err="1">
                <a:solidFill>
                  <a:schemeClr val="tx2"/>
                </a:solidFill>
              </a:rPr>
              <a:t>pyautogui</a:t>
            </a:r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7500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PRENDIZADO DE MÁQUINA"/>
          <p:cNvSpPr txBox="1"/>
          <p:nvPr/>
        </p:nvSpPr>
        <p:spPr>
          <a:xfrm>
            <a:off x="2658681" y="878659"/>
            <a:ext cx="6874637" cy="1523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RPA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ROBOTIC PROCESS AUTOMATION</a:t>
            </a:r>
          </a:p>
          <a:p>
            <a:pPr algn="ctr"/>
            <a:r>
              <a:rPr lang="en-US" dirty="0"/>
              <a:t>AUTOMAÇÃO DE PROCESSO ROBOTIZADA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8C13A960-3892-465D-A570-90EA8B304F5E}"/>
              </a:ext>
            </a:extLst>
          </p:cNvPr>
          <p:cNvGrpSpPr/>
          <p:nvPr/>
        </p:nvGrpSpPr>
        <p:grpSpPr>
          <a:xfrm>
            <a:off x="4754656" y="2971800"/>
            <a:ext cx="2682686" cy="914400"/>
            <a:chOff x="4640678" y="2831127"/>
            <a:chExt cx="2682686" cy="914400"/>
          </a:xfrm>
        </p:grpSpPr>
        <p:pic>
          <p:nvPicPr>
            <p:cNvPr id="3" name="Gráfico 2" descr="Mão de robô estrutura de tópicos">
              <a:extLst>
                <a:ext uri="{FF2B5EF4-FFF2-40B4-BE49-F238E27FC236}">
                  <a16:creationId xmlns:a16="http://schemas.microsoft.com/office/drawing/2014/main" id="{6B23EAB9-EA94-4727-BC3A-AF5F3895C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964" y="28311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4" descr="Robô estrutura de tópicos">
              <a:extLst>
                <a:ext uri="{FF2B5EF4-FFF2-40B4-BE49-F238E27FC236}">
                  <a16:creationId xmlns:a16="http://schemas.microsoft.com/office/drawing/2014/main" id="{F64167CD-D4CC-4944-9FD8-771958780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24821" y="2831127"/>
              <a:ext cx="914400" cy="914400"/>
            </a:xfrm>
            <a:prstGeom prst="rect">
              <a:avLst/>
            </a:prstGeom>
          </p:spPr>
        </p:pic>
        <p:pic>
          <p:nvPicPr>
            <p:cNvPr id="9" name="Gráfico 8" descr="Mão de robô estrutura de tópicos">
              <a:extLst>
                <a:ext uri="{FF2B5EF4-FFF2-40B4-BE49-F238E27FC236}">
                  <a16:creationId xmlns:a16="http://schemas.microsoft.com/office/drawing/2014/main" id="{000EA4EF-09C3-4CD2-A127-B4997053D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640678" y="28311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126239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PRENDIZADO DE MÁQUINA"/>
          <p:cNvSpPr txBox="1"/>
          <p:nvPr/>
        </p:nvSpPr>
        <p:spPr>
          <a:xfrm>
            <a:off x="2273158" y="878659"/>
            <a:ext cx="7645681" cy="1523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RPA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BOTS &amp; INTELIGÊNCIA ARTIFICIAL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PARA AUTOMATIZAR PROCESSOS REPETITIVOS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04EDDAF-FBB3-4917-93DB-35DB9FB97EFB}"/>
              </a:ext>
            </a:extLst>
          </p:cNvPr>
          <p:cNvSpPr txBox="1"/>
          <p:nvPr/>
        </p:nvSpPr>
        <p:spPr>
          <a:xfrm>
            <a:off x="2608987" y="4455847"/>
            <a:ext cx="6974023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preenchimento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extração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transformação</a:t>
            </a:r>
            <a:r>
              <a:rPr lang="en-US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carregamento</a:t>
            </a:r>
            <a:r>
              <a:rPr lang="en-US" dirty="0">
                <a:solidFill>
                  <a:schemeClr val="tx1"/>
                </a:solidFill>
              </a:rPr>
              <a:t> de dados, </a:t>
            </a:r>
            <a:r>
              <a:rPr lang="en-US" dirty="0" err="1">
                <a:solidFill>
                  <a:schemeClr val="tx1"/>
                </a:solidFill>
              </a:rPr>
              <a:t>geração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relatórios</a:t>
            </a:r>
            <a:r>
              <a:rPr lang="en-US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dashboards, </a:t>
            </a:r>
            <a:r>
              <a:rPr lang="en-US" dirty="0" err="1">
                <a:solidFill>
                  <a:schemeClr val="tx1"/>
                </a:solidFill>
              </a:rPr>
              <a:t>envio</a:t>
            </a:r>
            <a:r>
              <a:rPr lang="en-US" dirty="0">
                <a:solidFill>
                  <a:schemeClr val="tx1"/>
                </a:solidFill>
              </a:rPr>
              <a:t> de e-mails, chatbots,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posts </a:t>
            </a:r>
            <a:r>
              <a:rPr lang="en-US" dirty="0" err="1">
                <a:solidFill>
                  <a:schemeClr val="tx1"/>
                </a:solidFill>
              </a:rPr>
              <a:t>em</a:t>
            </a:r>
            <a:r>
              <a:rPr lang="en-US" dirty="0">
                <a:solidFill>
                  <a:schemeClr val="tx1"/>
                </a:solidFill>
              </a:rPr>
              <a:t> redes </a:t>
            </a:r>
            <a:r>
              <a:rPr lang="en-US" dirty="0" err="1">
                <a:solidFill>
                  <a:schemeClr val="tx1"/>
                </a:solidFill>
              </a:rPr>
              <a:t>sociais</a:t>
            </a:r>
            <a:r>
              <a:rPr lang="en-US" dirty="0">
                <a:solidFill>
                  <a:schemeClr val="tx1"/>
                </a:solidFill>
              </a:rPr>
              <a:t>, data mining e scraping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raspagem</a:t>
            </a:r>
            <a:r>
              <a:rPr lang="en-US" dirty="0">
                <a:solidFill>
                  <a:schemeClr val="tx1"/>
                </a:solidFill>
              </a:rPr>
              <a:t> de dados)</a:t>
            </a:r>
            <a:endParaRPr lang="en-US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7439A2A8-0D2F-433F-9F69-2A9E974B72B6}"/>
              </a:ext>
            </a:extLst>
          </p:cNvPr>
          <p:cNvGrpSpPr/>
          <p:nvPr/>
        </p:nvGrpSpPr>
        <p:grpSpPr>
          <a:xfrm>
            <a:off x="2736529" y="2971800"/>
            <a:ext cx="6718939" cy="914400"/>
            <a:chOff x="3581721" y="3014662"/>
            <a:chExt cx="6718939" cy="914400"/>
          </a:xfrm>
        </p:grpSpPr>
        <p:pic>
          <p:nvPicPr>
            <p:cNvPr id="3" name="Gráfico 2" descr="Banco de dados estrutura de tópicos">
              <a:extLst>
                <a:ext uri="{FF2B5EF4-FFF2-40B4-BE49-F238E27FC236}">
                  <a16:creationId xmlns:a16="http://schemas.microsoft.com/office/drawing/2014/main" id="{07912560-79E6-4640-AEFD-8EDFAF0B8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1721" y="3014662"/>
              <a:ext cx="914400" cy="914400"/>
            </a:xfrm>
            <a:prstGeom prst="rect">
              <a:avLst/>
            </a:prstGeom>
          </p:spPr>
        </p:pic>
        <p:pic>
          <p:nvPicPr>
            <p:cNvPr id="5" name="Gráfico 4" descr="Pesquisa de Pasta estrutura de tópicos">
              <a:extLst>
                <a:ext uri="{FF2B5EF4-FFF2-40B4-BE49-F238E27FC236}">
                  <a16:creationId xmlns:a16="http://schemas.microsoft.com/office/drawing/2014/main" id="{B2075675-7AC4-4D81-88FD-2EAF07B8D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10941" y="3014662"/>
              <a:ext cx="914400" cy="914400"/>
            </a:xfrm>
            <a:prstGeom prst="rect">
              <a:avLst/>
            </a:prstGeom>
          </p:spPr>
        </p:pic>
        <p:pic>
          <p:nvPicPr>
            <p:cNvPr id="8" name="Gráfico 7" descr="Documento estrutura de tópicos">
              <a:extLst>
                <a:ext uri="{FF2B5EF4-FFF2-40B4-BE49-F238E27FC236}">
                  <a16:creationId xmlns:a16="http://schemas.microsoft.com/office/drawing/2014/main" id="{3EDBD22C-736E-433F-BF1E-8A72B0C89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40161" y="3014662"/>
              <a:ext cx="914400" cy="914400"/>
            </a:xfrm>
            <a:prstGeom prst="rect">
              <a:avLst/>
            </a:prstGeom>
          </p:spPr>
        </p:pic>
        <p:pic>
          <p:nvPicPr>
            <p:cNvPr id="12" name="Gráfico 11" descr="Carregar estrutura de tópicos">
              <a:extLst>
                <a:ext uri="{FF2B5EF4-FFF2-40B4-BE49-F238E27FC236}">
                  <a16:creationId xmlns:a16="http://schemas.microsoft.com/office/drawing/2014/main" id="{B0D3BC63-BDFD-4635-A0FA-6BB5D5301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69381" y="3014662"/>
              <a:ext cx="914400" cy="914400"/>
            </a:xfrm>
            <a:prstGeom prst="rect">
              <a:avLst/>
            </a:prstGeom>
          </p:spPr>
        </p:pic>
        <p:pic>
          <p:nvPicPr>
            <p:cNvPr id="15" name="Gráfico 14" descr="E-mail estrutura de tópicos">
              <a:extLst>
                <a:ext uri="{FF2B5EF4-FFF2-40B4-BE49-F238E27FC236}">
                  <a16:creationId xmlns:a16="http://schemas.microsoft.com/office/drawing/2014/main" id="{087C6493-7BEF-4204-9185-FEEACA2F6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27821" y="3014662"/>
              <a:ext cx="914400" cy="914400"/>
            </a:xfrm>
            <a:prstGeom prst="rect">
              <a:avLst/>
            </a:prstGeom>
          </p:spPr>
        </p:pic>
        <p:pic>
          <p:nvPicPr>
            <p:cNvPr id="19" name="Gráfico 18" descr="Gráfico de barras com tendência ascendente estrutura de tópicos">
              <a:extLst>
                <a:ext uri="{FF2B5EF4-FFF2-40B4-BE49-F238E27FC236}">
                  <a16:creationId xmlns:a16="http://schemas.microsoft.com/office/drawing/2014/main" id="{C9578F9E-1534-46F4-8826-7C344E08E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898601" y="3014662"/>
              <a:ext cx="914400" cy="914400"/>
            </a:xfrm>
            <a:prstGeom prst="rect">
              <a:avLst/>
            </a:prstGeom>
          </p:spPr>
        </p:pic>
        <p:pic>
          <p:nvPicPr>
            <p:cNvPr id="22" name="Gráfico 21" descr="Comércio eletrônico estrutura de tópicos">
              <a:extLst>
                <a:ext uri="{FF2B5EF4-FFF2-40B4-BE49-F238E27FC236}">
                  <a16:creationId xmlns:a16="http://schemas.microsoft.com/office/drawing/2014/main" id="{A33673DB-1F16-4DA4-AC7B-4C2BEC20F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86260" y="3014662"/>
              <a:ext cx="914400" cy="914400"/>
            </a:xfrm>
            <a:prstGeom prst="rect">
              <a:avLst/>
            </a:prstGeom>
          </p:spPr>
        </p:pic>
        <p:pic>
          <p:nvPicPr>
            <p:cNvPr id="24" name="Gráfico 23" descr="Internet estrutura de tópicos">
              <a:extLst>
                <a:ext uri="{FF2B5EF4-FFF2-40B4-BE49-F238E27FC236}">
                  <a16:creationId xmlns:a16="http://schemas.microsoft.com/office/drawing/2014/main" id="{0C5676D8-45B2-4CD9-8E40-0EE74100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557041" y="301466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248150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PRENDIZADO DE MÁQUINA"/>
          <p:cNvSpPr txBox="1"/>
          <p:nvPr/>
        </p:nvSpPr>
        <p:spPr>
          <a:xfrm>
            <a:off x="3122764" y="878659"/>
            <a:ext cx="5946498" cy="1046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RPA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GIGO: GARBAGE IN – GARBAGE OUT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AFBF1F9-8201-41B8-BC45-E3A1E63FC5F8}"/>
              </a:ext>
            </a:extLst>
          </p:cNvPr>
          <p:cNvSpPr txBox="1"/>
          <p:nvPr/>
        </p:nvSpPr>
        <p:spPr>
          <a:xfrm>
            <a:off x="2066138" y="4932899"/>
            <a:ext cx="8486226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Muito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cuidado</a:t>
            </a:r>
            <a:r>
              <a:rPr lang="en-US" dirty="0">
                <a:solidFill>
                  <a:schemeClr val="tx1"/>
                </a:solidFill>
              </a:rPr>
              <a:t> para </a:t>
            </a:r>
            <a:r>
              <a:rPr lang="en-US" dirty="0" err="1">
                <a:solidFill>
                  <a:schemeClr val="tx1"/>
                </a:solidFill>
              </a:rPr>
              <a:t>não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automatizar</a:t>
            </a:r>
            <a:r>
              <a:rPr lang="en-US" dirty="0">
                <a:solidFill>
                  <a:schemeClr val="tx1"/>
                </a:solidFill>
              </a:rPr>
              <a:t> um </a:t>
            </a:r>
            <a:r>
              <a:rPr lang="en-US" dirty="0" err="1">
                <a:solidFill>
                  <a:schemeClr val="tx1"/>
                </a:solidFill>
              </a:rPr>
              <a:t>processo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ineficiente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dirty="0" err="1">
                <a:solidFill>
                  <a:schemeClr val="tx1"/>
                </a:solidFill>
              </a:rPr>
              <a:t>Automatizar</a:t>
            </a:r>
            <a:r>
              <a:rPr lang="en-US" dirty="0">
                <a:solidFill>
                  <a:schemeClr val="tx1"/>
                </a:solidFill>
              </a:rPr>
              <a:t> a </a:t>
            </a:r>
            <a:r>
              <a:rPr lang="en-US" dirty="0" err="1">
                <a:solidFill>
                  <a:schemeClr val="tx1"/>
                </a:solidFill>
              </a:rPr>
              <a:t>burrice</a:t>
            </a:r>
            <a:r>
              <a:rPr lang="en-US" dirty="0">
                <a:solidFill>
                  <a:schemeClr val="tx1"/>
                </a:solidFill>
              </a:rPr>
              <a:t>” </a:t>
            </a:r>
            <a:r>
              <a:rPr lang="en-US" dirty="0" err="1">
                <a:solidFill>
                  <a:schemeClr val="tx1"/>
                </a:solidFill>
              </a:rPr>
              <a:t>consome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recursos</a:t>
            </a:r>
            <a:r>
              <a:rPr lang="en-US" dirty="0">
                <a:solidFill>
                  <a:schemeClr val="tx1"/>
                </a:solidFill>
              </a:rPr>
              <a:t> (tempo/</a:t>
            </a:r>
            <a:r>
              <a:rPr lang="en-US" dirty="0" err="1">
                <a:solidFill>
                  <a:schemeClr val="tx1"/>
                </a:solidFill>
              </a:rPr>
              <a:t>dinheiro</a:t>
            </a:r>
            <a:r>
              <a:rPr lang="en-US" dirty="0">
                <a:solidFill>
                  <a:schemeClr val="tx1"/>
                </a:solidFill>
              </a:rPr>
              <a:t>) para </a:t>
            </a:r>
            <a:r>
              <a:rPr lang="en-US" dirty="0" err="1">
                <a:solidFill>
                  <a:schemeClr val="tx1"/>
                </a:solidFill>
              </a:rPr>
              <a:t>implementar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dirty="0" err="1">
                <a:solidFill>
                  <a:schemeClr val="tx1"/>
                </a:solidFill>
              </a:rPr>
              <a:t>Automatizar</a:t>
            </a:r>
            <a:r>
              <a:rPr lang="en-US" dirty="0">
                <a:solidFill>
                  <a:schemeClr val="tx1"/>
                </a:solidFill>
              </a:rPr>
              <a:t> a </a:t>
            </a:r>
            <a:r>
              <a:rPr lang="en-US" dirty="0" err="1">
                <a:solidFill>
                  <a:schemeClr val="tx1"/>
                </a:solidFill>
              </a:rPr>
              <a:t>burrice</a:t>
            </a:r>
            <a:r>
              <a:rPr lang="en-US" dirty="0">
                <a:solidFill>
                  <a:schemeClr val="tx1"/>
                </a:solidFill>
              </a:rPr>
              <a:t>” </a:t>
            </a:r>
            <a:r>
              <a:rPr lang="en-US" dirty="0" err="1">
                <a:solidFill>
                  <a:schemeClr val="tx1"/>
                </a:solidFill>
              </a:rPr>
              <a:t>consome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recursos</a:t>
            </a:r>
            <a:r>
              <a:rPr lang="en-US" dirty="0">
                <a:solidFill>
                  <a:schemeClr val="tx1"/>
                </a:solidFill>
              </a:rPr>
              <a:t> (tempo/</a:t>
            </a:r>
            <a:r>
              <a:rPr lang="en-US" dirty="0" err="1">
                <a:solidFill>
                  <a:schemeClr val="tx1"/>
                </a:solidFill>
              </a:rPr>
              <a:t>dinheiro</a:t>
            </a:r>
            <a:r>
              <a:rPr lang="en-US" dirty="0">
                <a:solidFill>
                  <a:schemeClr val="tx1"/>
                </a:solidFill>
              </a:rPr>
              <a:t>) para </a:t>
            </a:r>
            <a:r>
              <a:rPr lang="en-US" dirty="0" err="1">
                <a:solidFill>
                  <a:schemeClr val="tx1"/>
                </a:solidFill>
              </a:rPr>
              <a:t>identificar</a:t>
            </a:r>
            <a:r>
              <a:rPr lang="en-US" dirty="0">
                <a:solidFill>
                  <a:schemeClr val="tx1"/>
                </a:solidFill>
              </a:rPr>
              <a:t> as </a:t>
            </a:r>
            <a:r>
              <a:rPr lang="en-US" dirty="0" err="1">
                <a:solidFill>
                  <a:schemeClr val="tx1"/>
                </a:solidFill>
              </a:rPr>
              <a:t>falhas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dirty="0" err="1">
                <a:solidFill>
                  <a:schemeClr val="tx1"/>
                </a:solidFill>
              </a:rPr>
              <a:t>Automatizar</a:t>
            </a:r>
            <a:r>
              <a:rPr lang="en-US" dirty="0">
                <a:solidFill>
                  <a:schemeClr val="tx1"/>
                </a:solidFill>
              </a:rPr>
              <a:t> a </a:t>
            </a:r>
            <a:r>
              <a:rPr lang="en-US" dirty="0" err="1">
                <a:solidFill>
                  <a:schemeClr val="tx1"/>
                </a:solidFill>
              </a:rPr>
              <a:t>burrice</a:t>
            </a:r>
            <a:r>
              <a:rPr lang="en-US" dirty="0">
                <a:solidFill>
                  <a:schemeClr val="tx1"/>
                </a:solidFill>
              </a:rPr>
              <a:t>” </a:t>
            </a:r>
            <a:r>
              <a:rPr lang="en-US" dirty="0" err="1">
                <a:solidFill>
                  <a:schemeClr val="tx1"/>
                </a:solidFill>
              </a:rPr>
              <a:t>consome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recursos</a:t>
            </a:r>
            <a:r>
              <a:rPr lang="en-US" dirty="0">
                <a:solidFill>
                  <a:schemeClr val="tx1"/>
                </a:solidFill>
              </a:rPr>
              <a:t> (tempo/</a:t>
            </a:r>
            <a:r>
              <a:rPr lang="en-US" dirty="0" err="1">
                <a:solidFill>
                  <a:schemeClr val="tx1"/>
                </a:solidFill>
              </a:rPr>
              <a:t>dinheiro</a:t>
            </a:r>
            <a:r>
              <a:rPr lang="en-US" dirty="0">
                <a:solidFill>
                  <a:schemeClr val="tx1"/>
                </a:solidFill>
              </a:rPr>
              <a:t>) para </a:t>
            </a:r>
            <a:r>
              <a:rPr lang="en-US" dirty="0" err="1">
                <a:solidFill>
                  <a:schemeClr val="tx1"/>
                </a:solidFill>
              </a:rPr>
              <a:t>corrigir</a:t>
            </a:r>
            <a:r>
              <a:rPr lang="en-US" dirty="0">
                <a:solidFill>
                  <a:schemeClr val="tx1"/>
                </a:solidFill>
              </a:rPr>
              <a:t> as </a:t>
            </a:r>
            <a:r>
              <a:rPr lang="en-US" dirty="0" err="1">
                <a:solidFill>
                  <a:schemeClr val="tx1"/>
                </a:solidFill>
              </a:rPr>
              <a:t>falhas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158E82D-C335-4C91-9621-F65BCEFF14B9}"/>
              </a:ext>
            </a:extLst>
          </p:cNvPr>
          <p:cNvGrpSpPr/>
          <p:nvPr/>
        </p:nvGrpSpPr>
        <p:grpSpPr>
          <a:xfrm>
            <a:off x="4645857" y="2405011"/>
            <a:ext cx="3034994" cy="2047977"/>
            <a:chOff x="5024516" y="2405011"/>
            <a:chExt cx="3034994" cy="2047977"/>
          </a:xfrm>
        </p:grpSpPr>
        <p:pic>
          <p:nvPicPr>
            <p:cNvPr id="4" name="Gráfico 3" descr="Lixo estrutura de tópicos">
              <a:extLst>
                <a:ext uri="{FF2B5EF4-FFF2-40B4-BE49-F238E27FC236}">
                  <a16:creationId xmlns:a16="http://schemas.microsoft.com/office/drawing/2014/main" id="{52EF7013-EC1B-45FA-B97B-9C585212F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24516" y="3765985"/>
              <a:ext cx="687003" cy="687003"/>
            </a:xfrm>
            <a:prstGeom prst="rect">
              <a:avLst/>
            </a:prstGeom>
          </p:spPr>
        </p:pic>
        <p:pic>
          <p:nvPicPr>
            <p:cNvPr id="7" name="Gráfico 6" descr="Não Jogue Lixo No Chão estrutura de tópicos">
              <a:extLst>
                <a:ext uri="{FF2B5EF4-FFF2-40B4-BE49-F238E27FC236}">
                  <a16:creationId xmlns:a16="http://schemas.microsoft.com/office/drawing/2014/main" id="{5C2FC3DF-4D15-45B5-887B-195C52D95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24516" y="2405011"/>
              <a:ext cx="687003" cy="687003"/>
            </a:xfrm>
            <a:prstGeom prst="rect">
              <a:avLst/>
            </a:prstGeom>
          </p:spPr>
        </p:pic>
        <p:pic>
          <p:nvPicPr>
            <p:cNvPr id="6" name="Gráfico 5" descr="Fusão estrutura de tópicos">
              <a:extLst>
                <a:ext uri="{FF2B5EF4-FFF2-40B4-BE49-F238E27FC236}">
                  <a16:creationId xmlns:a16="http://schemas.microsoft.com/office/drawing/2014/main" id="{FDA5A6BC-23CD-4F24-8CD9-AA7B55D11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51020" y="2971799"/>
              <a:ext cx="914400" cy="914400"/>
            </a:xfrm>
            <a:prstGeom prst="rect">
              <a:avLst/>
            </a:prstGeom>
          </p:spPr>
        </p:pic>
        <p:pic>
          <p:nvPicPr>
            <p:cNvPr id="9" name="Gráfico 8" descr="Copo de leite rachado/derramado estrutura de tópicos">
              <a:extLst>
                <a:ext uri="{FF2B5EF4-FFF2-40B4-BE49-F238E27FC236}">
                  <a16:creationId xmlns:a16="http://schemas.microsoft.com/office/drawing/2014/main" id="{235DCA7E-3F42-4004-ACF9-AFF5C998E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45110" y="2971799"/>
              <a:ext cx="914400" cy="914400"/>
            </a:xfrm>
            <a:prstGeom prst="rect">
              <a:avLst/>
            </a:prstGeom>
          </p:spPr>
        </p:pic>
        <p:pic>
          <p:nvPicPr>
            <p:cNvPr id="12" name="Gráfico 11" descr="Seta circular estrutura de tópicos">
              <a:extLst>
                <a:ext uri="{FF2B5EF4-FFF2-40B4-BE49-F238E27FC236}">
                  <a16:creationId xmlns:a16="http://schemas.microsoft.com/office/drawing/2014/main" id="{0E1C4322-45D3-4420-B23A-DF1451686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30710" y="297179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43504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PRENDIZADO DE MÁQUINA"/>
          <p:cNvSpPr txBox="1"/>
          <p:nvPr/>
        </p:nvSpPr>
        <p:spPr>
          <a:xfrm>
            <a:off x="4620763" y="878659"/>
            <a:ext cx="2950486" cy="1046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RPA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BPM WORKFLOW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AFBF1F9-8201-41B8-BC45-E3A1E63FC5F8}"/>
              </a:ext>
            </a:extLst>
          </p:cNvPr>
          <p:cNvSpPr txBox="1"/>
          <p:nvPr/>
        </p:nvSpPr>
        <p:spPr>
          <a:xfrm>
            <a:off x="2452937" y="5056011"/>
            <a:ext cx="728612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BPMN – BUSINESS PROCESS MANAGEMENT NOTATION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Fluxograma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processo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otimizado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solicitação</a:t>
            </a:r>
            <a:r>
              <a:rPr lang="en-US" dirty="0">
                <a:solidFill>
                  <a:schemeClr val="tx1"/>
                </a:solidFill>
              </a:rPr>
              <a:t> de material </a:t>
            </a:r>
            <a:r>
              <a:rPr lang="en-US" dirty="0" err="1">
                <a:solidFill>
                  <a:schemeClr val="tx1"/>
                </a:solidFill>
              </a:rPr>
              <a:t>em</a:t>
            </a:r>
            <a:r>
              <a:rPr lang="en-US" dirty="0">
                <a:solidFill>
                  <a:schemeClr val="tx1"/>
                </a:solidFill>
              </a:rPr>
              <a:t> estoque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45A9DDA-9B6C-43E1-841E-81B271E1B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032" y="1939194"/>
            <a:ext cx="6199936" cy="297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B6F8C836-755B-49B5-9A23-022C5DFF2998}"/>
              </a:ext>
            </a:extLst>
          </p:cNvPr>
          <p:cNvSpPr txBox="1"/>
          <p:nvPr/>
        </p:nvSpPr>
        <p:spPr>
          <a:xfrm>
            <a:off x="481432" y="3244334"/>
            <a:ext cx="217196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OTIMIZAR PRIMEIRO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9333D35-FAA5-4FA5-A5C1-10F1CB6E416A}"/>
              </a:ext>
            </a:extLst>
          </p:cNvPr>
          <p:cNvSpPr txBox="1"/>
          <p:nvPr/>
        </p:nvSpPr>
        <p:spPr>
          <a:xfrm>
            <a:off x="9195968" y="3244334"/>
            <a:ext cx="25146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DEPOIS AUTOMATIZAR</a:t>
            </a:r>
          </a:p>
        </p:txBody>
      </p:sp>
      <p:sp>
        <p:nvSpPr>
          <p:cNvPr id="26" name="1">
            <a:extLst>
              <a:ext uri="{FF2B5EF4-FFF2-40B4-BE49-F238E27FC236}">
                <a16:creationId xmlns:a16="http://schemas.microsoft.com/office/drawing/2014/main" id="{F6A81BD7-6775-4E6D-B7CD-55C9671DC071}"/>
              </a:ext>
            </a:extLst>
          </p:cNvPr>
          <p:cNvSpPr txBox="1"/>
          <p:nvPr/>
        </p:nvSpPr>
        <p:spPr>
          <a:xfrm>
            <a:off x="1331141" y="3356065"/>
            <a:ext cx="472542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27" name="1">
            <a:extLst>
              <a:ext uri="{FF2B5EF4-FFF2-40B4-BE49-F238E27FC236}">
                <a16:creationId xmlns:a16="http://schemas.microsoft.com/office/drawing/2014/main" id="{A4B71FC3-E7D0-4394-B7A0-A43723F5D153}"/>
              </a:ext>
            </a:extLst>
          </p:cNvPr>
          <p:cNvSpPr txBox="1"/>
          <p:nvPr/>
        </p:nvSpPr>
        <p:spPr>
          <a:xfrm>
            <a:off x="10216997" y="3356064"/>
            <a:ext cx="573232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dirty="0"/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147620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322CBB96-2DA0-496F-9FBF-7552F8313B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8511543"/>
              </p:ext>
            </p:extLst>
          </p:nvPr>
        </p:nvGraphicFramePr>
        <p:xfrm>
          <a:off x="2530020" y="1925099"/>
          <a:ext cx="8128000" cy="3701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7" name="APRENDIZADO DE MÁQUINA"/>
          <p:cNvSpPr txBox="1"/>
          <p:nvPr/>
        </p:nvSpPr>
        <p:spPr>
          <a:xfrm>
            <a:off x="4355470" y="878659"/>
            <a:ext cx="3481079" cy="1046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RPA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ÁRVORE DE DECISÃO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AFBF1F9-8201-41B8-BC45-E3A1E63FC5F8}"/>
              </a:ext>
            </a:extLst>
          </p:cNvPr>
          <p:cNvSpPr txBox="1"/>
          <p:nvPr/>
        </p:nvSpPr>
        <p:spPr>
          <a:xfrm>
            <a:off x="2429828" y="5794675"/>
            <a:ext cx="733234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Árvore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decisão</a:t>
            </a:r>
            <a:r>
              <a:rPr lang="en-US" dirty="0">
                <a:solidFill>
                  <a:schemeClr val="tx1"/>
                </a:solidFill>
              </a:rPr>
              <a:t> para chatbot de </a:t>
            </a:r>
            <a:r>
              <a:rPr lang="en-US" dirty="0" err="1">
                <a:solidFill>
                  <a:schemeClr val="tx1"/>
                </a:solidFill>
              </a:rPr>
              <a:t>atendimento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numa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empresa</a:t>
            </a:r>
            <a:r>
              <a:rPr lang="en-US" dirty="0">
                <a:solidFill>
                  <a:schemeClr val="tx1"/>
                </a:solidFill>
              </a:rPr>
              <a:t> de telecom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11377665-34B1-4911-BB37-B628E9B4CFF1}"/>
              </a:ext>
            </a:extLst>
          </p:cNvPr>
          <p:cNvGrpSpPr/>
          <p:nvPr/>
        </p:nvGrpSpPr>
        <p:grpSpPr>
          <a:xfrm>
            <a:off x="10254988" y="1882605"/>
            <a:ext cx="522775" cy="3643299"/>
            <a:chOff x="10254988" y="1882605"/>
            <a:chExt cx="522775" cy="3643299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0725546F-3646-42E7-B6CC-6A8E9B1C5829}"/>
                </a:ext>
              </a:extLst>
            </p:cNvPr>
            <p:cNvSpPr txBox="1"/>
            <p:nvPr/>
          </p:nvSpPr>
          <p:spPr>
            <a:xfrm>
              <a:off x="10254988" y="1882605"/>
              <a:ext cx="522775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DED90B8F-A842-45D0-A8D5-4BCEE80C2257}"/>
                </a:ext>
              </a:extLst>
            </p:cNvPr>
            <p:cNvSpPr txBox="1"/>
            <p:nvPr/>
          </p:nvSpPr>
          <p:spPr>
            <a:xfrm>
              <a:off x="10254988" y="2428266"/>
              <a:ext cx="522775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5D39F60-EA7D-433B-8B1B-4F90D08686C1}"/>
                </a:ext>
              </a:extLst>
            </p:cNvPr>
            <p:cNvSpPr txBox="1"/>
            <p:nvPr/>
          </p:nvSpPr>
          <p:spPr>
            <a:xfrm>
              <a:off x="10254988" y="2973927"/>
              <a:ext cx="522775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EF651651-604F-4EC1-B6F8-E2CE9EA74C7D}"/>
                </a:ext>
              </a:extLst>
            </p:cNvPr>
            <p:cNvSpPr txBox="1"/>
            <p:nvPr/>
          </p:nvSpPr>
          <p:spPr>
            <a:xfrm>
              <a:off x="10254988" y="3519588"/>
              <a:ext cx="522775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CAC21E9E-7C33-4227-8C6F-93775F7A1445}"/>
                </a:ext>
              </a:extLst>
            </p:cNvPr>
            <p:cNvSpPr txBox="1"/>
            <p:nvPr/>
          </p:nvSpPr>
          <p:spPr>
            <a:xfrm>
              <a:off x="10254988" y="4065249"/>
              <a:ext cx="522775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0592F590-5983-43AD-BF04-B41FD38DD99C}"/>
                </a:ext>
              </a:extLst>
            </p:cNvPr>
            <p:cNvSpPr txBox="1"/>
            <p:nvPr/>
          </p:nvSpPr>
          <p:spPr>
            <a:xfrm>
              <a:off x="10254988" y="4610910"/>
              <a:ext cx="522775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89C9767F-45AE-4FFC-A8EE-4128E7678B3E}"/>
                </a:ext>
              </a:extLst>
            </p:cNvPr>
            <p:cNvSpPr txBox="1"/>
            <p:nvPr/>
          </p:nvSpPr>
          <p:spPr>
            <a:xfrm>
              <a:off x="10254988" y="5156572"/>
              <a:ext cx="522775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0648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PRENDIZADO DE MÁQUINA"/>
          <p:cNvSpPr txBox="1"/>
          <p:nvPr/>
        </p:nvSpPr>
        <p:spPr>
          <a:xfrm>
            <a:off x="4015635" y="878659"/>
            <a:ext cx="4160752" cy="1046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RPA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INTELIGÊNCIA ARTIFICIAL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AFBF1F9-8201-41B8-BC45-E3A1E63FC5F8}"/>
              </a:ext>
            </a:extLst>
          </p:cNvPr>
          <p:cNvSpPr txBox="1"/>
          <p:nvPr/>
        </p:nvSpPr>
        <p:spPr>
          <a:xfrm>
            <a:off x="2452937" y="5056011"/>
            <a:ext cx="7286126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NLP – NATURAL PROCESSING LANGUAGE – </a:t>
            </a:r>
            <a:r>
              <a:rPr lang="en-US" dirty="0" err="1">
                <a:solidFill>
                  <a:schemeClr val="tx1"/>
                </a:solidFill>
              </a:rPr>
              <a:t>Processamento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Linguagem</a:t>
            </a:r>
            <a:r>
              <a:rPr lang="en-US" dirty="0">
                <a:solidFill>
                  <a:schemeClr val="tx1"/>
                </a:solidFill>
              </a:rPr>
              <a:t> Natural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NLU – NATURAL PROCESSING UNDERSTANDING – </a:t>
            </a:r>
            <a:r>
              <a:rPr lang="en-US" dirty="0" err="1">
                <a:solidFill>
                  <a:schemeClr val="tx1"/>
                </a:solidFill>
              </a:rPr>
              <a:t>Entendimento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Linguagem</a:t>
            </a:r>
            <a:r>
              <a:rPr lang="en-US" dirty="0">
                <a:solidFill>
                  <a:schemeClr val="tx1"/>
                </a:solidFill>
              </a:rPr>
              <a:t> Natural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NLG – NATURAL PROCESSING GENERATION – </a:t>
            </a:r>
            <a:r>
              <a:rPr lang="en-US" dirty="0" err="1">
                <a:solidFill>
                  <a:schemeClr val="tx1"/>
                </a:solidFill>
              </a:rPr>
              <a:t>Geração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Linguagem</a:t>
            </a:r>
            <a:r>
              <a:rPr lang="en-US" dirty="0">
                <a:solidFill>
                  <a:schemeClr val="tx1"/>
                </a:solidFill>
              </a:rPr>
              <a:t> Natural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473D806D-9C85-4CF9-A7E0-1B08F7FA13D9}"/>
              </a:ext>
            </a:extLst>
          </p:cNvPr>
          <p:cNvGrpSpPr/>
          <p:nvPr/>
        </p:nvGrpSpPr>
        <p:grpSpPr>
          <a:xfrm>
            <a:off x="4334026" y="2063749"/>
            <a:ext cx="3523948" cy="2730502"/>
            <a:chOff x="4408257" y="1909313"/>
            <a:chExt cx="3523948" cy="2730502"/>
          </a:xfrm>
        </p:grpSpPr>
        <p:pic>
          <p:nvPicPr>
            <p:cNvPr id="9" name="Gráfico 8" descr="Garfo na estrada estrutura de tópicos">
              <a:extLst>
                <a:ext uri="{FF2B5EF4-FFF2-40B4-BE49-F238E27FC236}">
                  <a16:creationId xmlns:a16="http://schemas.microsoft.com/office/drawing/2014/main" id="{9CDFE238-4675-436D-AB19-AC7042065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5695948" y="3110594"/>
              <a:ext cx="914400" cy="914400"/>
            </a:xfrm>
            <a:prstGeom prst="rect">
              <a:avLst/>
            </a:prstGeom>
          </p:spPr>
        </p:pic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05DA7FA7-26BF-463C-B230-7700EC03A67E}"/>
                </a:ext>
              </a:extLst>
            </p:cNvPr>
            <p:cNvGrpSpPr/>
            <p:nvPr/>
          </p:nvGrpSpPr>
          <p:grpSpPr>
            <a:xfrm>
              <a:off x="5571831" y="1909313"/>
              <a:ext cx="1217066" cy="1217066"/>
              <a:chOff x="5514681" y="1906066"/>
              <a:chExt cx="1217066" cy="1217066"/>
            </a:xfrm>
          </p:grpSpPr>
          <p:pic>
            <p:nvPicPr>
              <p:cNvPr id="3" name="Gráfico 2" descr="Inteligência artificial estrutura de tópicos">
                <a:extLst>
                  <a:ext uri="{FF2B5EF4-FFF2-40B4-BE49-F238E27FC236}">
                    <a16:creationId xmlns:a16="http://schemas.microsoft.com/office/drawing/2014/main" id="{AEB276BC-7DF7-40D1-A622-A3250C911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514681" y="1906066"/>
                <a:ext cx="1217066" cy="1217066"/>
              </a:xfrm>
              <a:prstGeom prst="rect">
                <a:avLst/>
              </a:prstGeom>
            </p:spPr>
          </p:pic>
          <p:sp>
            <p:nvSpPr>
              <p:cNvPr id="20" name="1">
                <a:extLst>
                  <a:ext uri="{FF2B5EF4-FFF2-40B4-BE49-F238E27FC236}">
                    <a16:creationId xmlns:a16="http://schemas.microsoft.com/office/drawing/2014/main" id="{3E5D2124-6A49-4FA7-988B-E37FF9CADF77}"/>
                  </a:ext>
                </a:extLst>
              </p:cNvPr>
              <p:cNvSpPr txBox="1"/>
              <p:nvPr/>
            </p:nvSpPr>
            <p:spPr>
              <a:xfrm>
                <a:off x="5847053" y="2555713"/>
                <a:ext cx="497891" cy="4001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>
                <a:spAutoFit/>
              </a:bodyPr>
              <a:lstStyle>
                <a:lvl1pPr>
                  <a:defRPr sz="7400">
                    <a:solidFill>
                      <a:srgbClr val="A9A9A9">
                        <a:alpha val="60494"/>
                      </a:srgbClr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defRPr>
                </a:lvl1pPr>
              </a:lstStyle>
              <a:p>
                <a:r>
                  <a:rPr lang="en-US" sz="2000" dirty="0">
                    <a:solidFill>
                      <a:schemeClr val="tx1">
                        <a:alpha val="60494"/>
                      </a:schemeClr>
                    </a:solidFill>
                  </a:rPr>
                  <a:t>NLP</a:t>
                </a:r>
                <a:endParaRPr sz="2000" dirty="0">
                  <a:solidFill>
                    <a:schemeClr val="tx1">
                      <a:alpha val="60494"/>
                    </a:schemeClr>
                  </a:solidFill>
                </a:endParaRPr>
              </a:p>
            </p:txBody>
          </p:sp>
        </p:grp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F2DB514-5F1D-48E1-BF18-A93A0C49794C}"/>
                </a:ext>
              </a:extLst>
            </p:cNvPr>
            <p:cNvGrpSpPr/>
            <p:nvPr/>
          </p:nvGrpSpPr>
          <p:grpSpPr>
            <a:xfrm>
              <a:off x="4408257" y="3471782"/>
              <a:ext cx="1106424" cy="1106424"/>
              <a:chOff x="4456609" y="3478070"/>
              <a:chExt cx="1106424" cy="1106424"/>
            </a:xfrm>
          </p:grpSpPr>
          <p:pic>
            <p:nvPicPr>
              <p:cNvPr id="13" name="Gráfico 12" descr="Proporção áurea estrutura de tópicos">
                <a:extLst>
                  <a:ext uri="{FF2B5EF4-FFF2-40B4-BE49-F238E27FC236}">
                    <a16:creationId xmlns:a16="http://schemas.microsoft.com/office/drawing/2014/main" id="{4F530A49-4B54-4189-A51A-A1D231A75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456609" y="3478070"/>
                <a:ext cx="1106424" cy="1106424"/>
              </a:xfrm>
              <a:prstGeom prst="rect">
                <a:avLst/>
              </a:prstGeom>
            </p:spPr>
          </p:pic>
          <p:sp>
            <p:nvSpPr>
              <p:cNvPr id="22" name="1">
                <a:extLst>
                  <a:ext uri="{FF2B5EF4-FFF2-40B4-BE49-F238E27FC236}">
                    <a16:creationId xmlns:a16="http://schemas.microsoft.com/office/drawing/2014/main" id="{DF941333-0BB9-48A2-988F-70FE75222871}"/>
                  </a:ext>
                </a:extLst>
              </p:cNvPr>
              <p:cNvSpPr txBox="1"/>
              <p:nvPr/>
            </p:nvSpPr>
            <p:spPr>
              <a:xfrm>
                <a:off x="4581779" y="3937791"/>
                <a:ext cx="529951" cy="4001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>
                <a:spAutoFit/>
              </a:bodyPr>
              <a:lstStyle>
                <a:lvl1pPr>
                  <a:defRPr sz="7400">
                    <a:solidFill>
                      <a:srgbClr val="A9A9A9">
                        <a:alpha val="60494"/>
                      </a:srgbClr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defRPr>
                </a:lvl1pPr>
              </a:lstStyle>
              <a:p>
                <a:r>
                  <a:rPr lang="en-US" sz="2000" dirty="0">
                    <a:solidFill>
                      <a:schemeClr val="tx1">
                        <a:alpha val="60494"/>
                      </a:schemeClr>
                    </a:solidFill>
                  </a:rPr>
                  <a:t>NLU</a:t>
                </a:r>
                <a:endParaRPr sz="2000" dirty="0">
                  <a:solidFill>
                    <a:schemeClr val="tx1">
                      <a:alpha val="60494"/>
                    </a:schemeClr>
                  </a:solidFill>
                </a:endParaRPr>
              </a:p>
            </p:txBody>
          </p:sp>
        </p:grp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46D6E5CD-89FC-4CBD-993C-1E5452107255}"/>
                </a:ext>
              </a:extLst>
            </p:cNvPr>
            <p:cNvGrpSpPr/>
            <p:nvPr/>
          </p:nvGrpSpPr>
          <p:grpSpPr>
            <a:xfrm>
              <a:off x="6715139" y="3422749"/>
              <a:ext cx="1217066" cy="1217066"/>
              <a:chOff x="6715139" y="3422749"/>
              <a:chExt cx="1217066" cy="1217066"/>
            </a:xfrm>
          </p:grpSpPr>
          <p:pic>
            <p:nvPicPr>
              <p:cNvPr id="7" name="Gráfico 6" descr="Máquina de escrever estrutura de tópicos">
                <a:extLst>
                  <a:ext uri="{FF2B5EF4-FFF2-40B4-BE49-F238E27FC236}">
                    <a16:creationId xmlns:a16="http://schemas.microsoft.com/office/drawing/2014/main" id="{8C70C0EC-CE5F-4875-BE44-E3D5AE95A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715139" y="3422749"/>
                <a:ext cx="1217066" cy="1217066"/>
              </a:xfrm>
              <a:prstGeom prst="rect">
                <a:avLst/>
              </a:prstGeom>
            </p:spPr>
          </p:pic>
          <p:sp>
            <p:nvSpPr>
              <p:cNvPr id="24" name="1">
                <a:extLst>
                  <a:ext uri="{FF2B5EF4-FFF2-40B4-BE49-F238E27FC236}">
                    <a16:creationId xmlns:a16="http://schemas.microsoft.com/office/drawing/2014/main" id="{8677CB73-C22D-4A6A-88F6-BD82792803C2}"/>
                  </a:ext>
                </a:extLst>
              </p:cNvPr>
              <p:cNvSpPr txBox="1"/>
              <p:nvPr/>
            </p:nvSpPr>
            <p:spPr>
              <a:xfrm>
                <a:off x="7058696" y="3616780"/>
                <a:ext cx="526745" cy="4001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>
                <a:spAutoFit/>
              </a:bodyPr>
              <a:lstStyle>
                <a:lvl1pPr>
                  <a:defRPr sz="7400">
                    <a:solidFill>
                      <a:srgbClr val="A9A9A9">
                        <a:alpha val="60494"/>
                      </a:srgbClr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defRPr>
                </a:lvl1pPr>
              </a:lstStyle>
              <a:p>
                <a:r>
                  <a:rPr lang="en-US" sz="2000" dirty="0">
                    <a:solidFill>
                      <a:schemeClr val="tx1">
                        <a:alpha val="60494"/>
                      </a:schemeClr>
                    </a:solidFill>
                  </a:rPr>
                  <a:t>NLG</a:t>
                </a:r>
                <a:endParaRPr sz="2000" dirty="0">
                  <a:solidFill>
                    <a:schemeClr val="tx1">
                      <a:alpha val="60494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43734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Gráfico de linhas&#10;&#10;Descrição gerada automaticamente">
            <a:extLst>
              <a:ext uri="{FF2B5EF4-FFF2-40B4-BE49-F238E27FC236}">
                <a16:creationId xmlns:a16="http://schemas.microsoft.com/office/drawing/2014/main" id="{3958C37D-C895-406C-AC98-2CC1ADC3E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84" y="1132542"/>
            <a:ext cx="9160030" cy="4592916"/>
          </a:xfrm>
          <a:prstGeom prst="rect">
            <a:avLst/>
          </a:prstGeom>
        </p:spPr>
      </p:pic>
      <p:sp>
        <p:nvSpPr>
          <p:cNvPr id="197" name="APRENDIZADO DE MÁQUINA"/>
          <p:cNvSpPr txBox="1"/>
          <p:nvPr/>
        </p:nvSpPr>
        <p:spPr>
          <a:xfrm>
            <a:off x="4244051" y="878659"/>
            <a:ext cx="3703896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GOOGLE TRENDS: RPA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94438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PRENDIZADO DE MÁQUINA"/>
          <p:cNvSpPr txBox="1"/>
          <p:nvPr/>
        </p:nvSpPr>
        <p:spPr>
          <a:xfrm>
            <a:off x="4841971" y="878659"/>
            <a:ext cx="2508057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POR QUE RPA?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8C13A960-3892-465D-A570-90EA8B304F5E}"/>
              </a:ext>
            </a:extLst>
          </p:cNvPr>
          <p:cNvGrpSpPr/>
          <p:nvPr/>
        </p:nvGrpSpPr>
        <p:grpSpPr>
          <a:xfrm>
            <a:off x="4754656" y="2971800"/>
            <a:ext cx="2682686" cy="914400"/>
            <a:chOff x="4640678" y="2831127"/>
            <a:chExt cx="2682686" cy="914400"/>
          </a:xfrm>
        </p:grpSpPr>
        <p:pic>
          <p:nvPicPr>
            <p:cNvPr id="3" name="Gráfico 2" descr="Mão de robô estrutura de tópicos">
              <a:extLst>
                <a:ext uri="{FF2B5EF4-FFF2-40B4-BE49-F238E27FC236}">
                  <a16:creationId xmlns:a16="http://schemas.microsoft.com/office/drawing/2014/main" id="{6B23EAB9-EA94-4727-BC3A-AF5F3895C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964" y="28311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4" descr="Robô estrutura de tópicos">
              <a:extLst>
                <a:ext uri="{FF2B5EF4-FFF2-40B4-BE49-F238E27FC236}">
                  <a16:creationId xmlns:a16="http://schemas.microsoft.com/office/drawing/2014/main" id="{F64167CD-D4CC-4944-9FD8-771958780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24821" y="2831127"/>
              <a:ext cx="914400" cy="914400"/>
            </a:xfrm>
            <a:prstGeom prst="rect">
              <a:avLst/>
            </a:prstGeom>
          </p:spPr>
        </p:pic>
        <p:pic>
          <p:nvPicPr>
            <p:cNvPr id="9" name="Gráfico 8" descr="Mão de robô estrutura de tópicos">
              <a:extLst>
                <a:ext uri="{FF2B5EF4-FFF2-40B4-BE49-F238E27FC236}">
                  <a16:creationId xmlns:a16="http://schemas.microsoft.com/office/drawing/2014/main" id="{000EA4EF-09C3-4CD2-A127-B4997053D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640678" y="28311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046993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E6EA50A-D9E5-446D-862A-FB6F49449340}"/>
              </a:ext>
            </a:extLst>
          </p:cNvPr>
          <p:cNvGrpSpPr/>
          <p:nvPr/>
        </p:nvGrpSpPr>
        <p:grpSpPr>
          <a:xfrm>
            <a:off x="1692855" y="746691"/>
            <a:ext cx="8806290" cy="5364617"/>
            <a:chOff x="1692855" y="746691"/>
            <a:chExt cx="8806290" cy="5364617"/>
          </a:xfrm>
        </p:grpSpPr>
        <p:pic>
          <p:nvPicPr>
            <p:cNvPr id="8194" name="Picture 2" descr="Arquimedes - Quem foi? Biografia, Importância e Principais invenções">
              <a:extLst>
                <a:ext uri="{FF2B5EF4-FFF2-40B4-BE49-F238E27FC236}">
                  <a16:creationId xmlns:a16="http://schemas.microsoft.com/office/drawing/2014/main" id="{3700A198-D6F0-41C3-B02B-02FC736840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855" y="2203297"/>
              <a:ext cx="2475819" cy="1858026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B5AEB198-6C83-442F-BBE9-A3CF33B403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00" b="35335"/>
            <a:stretch/>
          </p:blipFill>
          <p:spPr bwMode="auto">
            <a:xfrm>
              <a:off x="4748680" y="2203298"/>
              <a:ext cx="2475818" cy="1858026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William Rowan Hamilton – Wikipédia, a enciclopédia livre">
              <a:extLst>
                <a:ext uri="{FF2B5EF4-FFF2-40B4-BE49-F238E27FC236}">
                  <a16:creationId xmlns:a16="http://schemas.microsoft.com/office/drawing/2014/main" id="{F1F83F68-2B86-4DDD-99D7-BC01A0435B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12" b="36338"/>
            <a:stretch/>
          </p:blipFill>
          <p:spPr bwMode="auto">
            <a:xfrm>
              <a:off x="7804504" y="2203297"/>
              <a:ext cx="2472307" cy="1858026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Gráfico 11" descr="Carta de baralho estrutura de tópicos">
              <a:extLst>
                <a:ext uri="{FF2B5EF4-FFF2-40B4-BE49-F238E27FC236}">
                  <a16:creationId xmlns:a16="http://schemas.microsoft.com/office/drawing/2014/main" id="{38776BD8-9CA7-46C5-9465-71F13D96D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58972" y="4242284"/>
              <a:ext cx="914400" cy="914400"/>
            </a:xfrm>
            <a:prstGeom prst="rect">
              <a:avLst/>
            </a:prstGeom>
          </p:spPr>
        </p:pic>
        <p:pic>
          <p:nvPicPr>
            <p:cNvPr id="16" name="Gráfico 15" descr="Barras de ouro estrutura de tópicos">
              <a:extLst>
                <a:ext uri="{FF2B5EF4-FFF2-40B4-BE49-F238E27FC236}">
                  <a16:creationId xmlns:a16="http://schemas.microsoft.com/office/drawing/2014/main" id="{C5ED37E4-965F-4011-965E-94675EF46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403147" y="4242284"/>
              <a:ext cx="914400" cy="914400"/>
            </a:xfrm>
            <a:prstGeom prst="rect">
              <a:avLst/>
            </a:prstGeom>
          </p:spPr>
        </p:pic>
        <p:pic>
          <p:nvPicPr>
            <p:cNvPr id="18" name="Gráfico 17" descr="Cubo estrutura de tópicos">
              <a:extLst>
                <a:ext uri="{FF2B5EF4-FFF2-40B4-BE49-F238E27FC236}">
                  <a16:creationId xmlns:a16="http://schemas.microsoft.com/office/drawing/2014/main" id="{AC8CEDCA-9506-4ED7-8A10-5F28538AE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13040" y="4242284"/>
              <a:ext cx="914400" cy="914400"/>
            </a:xfrm>
            <a:prstGeom prst="rect">
              <a:avLst/>
            </a:prstGeom>
          </p:spPr>
        </p:pic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D388B82B-C98C-4F34-8C3B-8878B645B7A5}"/>
                </a:ext>
              </a:extLst>
            </p:cNvPr>
            <p:cNvGrpSpPr/>
            <p:nvPr/>
          </p:nvGrpSpPr>
          <p:grpSpPr>
            <a:xfrm>
              <a:off x="8588389" y="839507"/>
              <a:ext cx="914400" cy="1182829"/>
              <a:chOff x="8622451" y="191507"/>
              <a:chExt cx="914400" cy="1182829"/>
            </a:xfrm>
          </p:grpSpPr>
          <p:pic>
            <p:nvPicPr>
              <p:cNvPr id="10" name="Gráfico 9" descr="Cena de ponte estrutura de tópicos">
                <a:extLst>
                  <a:ext uri="{FF2B5EF4-FFF2-40B4-BE49-F238E27FC236}">
                    <a16:creationId xmlns:a16="http://schemas.microsoft.com/office/drawing/2014/main" id="{C375EDC2-7306-4A37-B9F6-54AAE1336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622451" y="45993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Gráfico 19" descr="Raio estrutura de tópicos">
                <a:extLst>
                  <a:ext uri="{FF2B5EF4-FFF2-40B4-BE49-F238E27FC236}">
                    <a16:creationId xmlns:a16="http://schemas.microsoft.com/office/drawing/2014/main" id="{8C0B524C-424E-41DE-B7A7-B2062E9DC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855247" y="191507"/>
                <a:ext cx="536857" cy="536857"/>
              </a:xfrm>
              <a:prstGeom prst="rect">
                <a:avLst/>
              </a:prstGeom>
            </p:spPr>
          </p:pic>
        </p:grpSp>
        <p:pic>
          <p:nvPicPr>
            <p:cNvPr id="8" name="Gráfico 7" descr="Cama estrutura de tópicos">
              <a:extLst>
                <a:ext uri="{FF2B5EF4-FFF2-40B4-BE49-F238E27FC236}">
                  <a16:creationId xmlns:a16="http://schemas.microsoft.com/office/drawing/2014/main" id="{390C9F6F-4C17-4461-93A5-CBD610D95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527745" y="1288897"/>
              <a:ext cx="914400" cy="914400"/>
            </a:xfrm>
            <a:prstGeom prst="rect">
              <a:avLst/>
            </a:prstGeom>
          </p:spPr>
        </p:pic>
        <p:pic>
          <p:nvPicPr>
            <p:cNvPr id="4" name="Gráfico 3" descr="Banheira estrutura de tópicos">
              <a:extLst>
                <a:ext uri="{FF2B5EF4-FFF2-40B4-BE49-F238E27FC236}">
                  <a16:creationId xmlns:a16="http://schemas.microsoft.com/office/drawing/2014/main" id="{F8F60580-3B49-4996-A4D3-175B81B4C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03147" y="1235795"/>
              <a:ext cx="1055234" cy="1055234"/>
            </a:xfrm>
            <a:prstGeom prst="rect">
              <a:avLst/>
            </a:prstGeom>
          </p:spPr>
        </p:pic>
        <p:pic>
          <p:nvPicPr>
            <p:cNvPr id="8200" name="Picture 8" descr="Emoji 🇬🇷 Bandeira : Grécia para copiar colar | wpRock">
              <a:extLst>
                <a:ext uri="{FF2B5EF4-FFF2-40B4-BE49-F238E27FC236}">
                  <a16:creationId xmlns:a16="http://schemas.microsoft.com/office/drawing/2014/main" id="{9B1987AD-163D-450D-B9BC-708892122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6609" y="3382633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2" name="Picture 10" descr="Emoji 🇷🇺 Bandeira : Rússia para copiar colar | wpRock">
              <a:extLst>
                <a:ext uri="{FF2B5EF4-FFF2-40B4-BE49-F238E27FC236}">
                  <a16:creationId xmlns:a16="http://schemas.microsoft.com/office/drawing/2014/main" id="{ECF29324-5AEF-4197-9824-8BC426CF5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0677" y="3382633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4" name="Picture 12" descr="Emoji 🇮🇪 Bandeira : Irlanda para copiar colar | wpRock">
              <a:extLst>
                <a:ext uri="{FF2B5EF4-FFF2-40B4-BE49-F238E27FC236}">
                  <a16:creationId xmlns:a16="http://schemas.microsoft.com/office/drawing/2014/main" id="{43AE36BF-A7FB-4217-911D-BBBDCD688F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4745" y="3384665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04F2A057-858C-464A-9507-BDFEF9C9E605}"/>
                </a:ext>
              </a:extLst>
            </p:cNvPr>
            <p:cNvSpPr txBox="1"/>
            <p:nvPr/>
          </p:nvSpPr>
          <p:spPr>
            <a:xfrm>
              <a:off x="2266878" y="5741976"/>
              <a:ext cx="118693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200 </a:t>
              </a:r>
              <a:r>
                <a:rPr lang="en-US" dirty="0" err="1">
                  <a:solidFill>
                    <a:schemeClr val="tx1"/>
                  </a:solidFill>
                </a:rPr>
                <a:t>a.C.</a:t>
              </a:r>
              <a:endParaRPr lang="en-US" dirty="0"/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A3B1E154-B10C-436E-8816-D6FB836FE823}"/>
                </a:ext>
              </a:extLst>
            </p:cNvPr>
            <p:cNvSpPr txBox="1"/>
            <p:nvPr/>
          </p:nvSpPr>
          <p:spPr>
            <a:xfrm>
              <a:off x="5327522" y="5741976"/>
              <a:ext cx="118693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1869 </a:t>
              </a:r>
              <a:r>
                <a:rPr lang="en-US" dirty="0" err="1">
                  <a:solidFill>
                    <a:schemeClr val="tx1"/>
                  </a:solidFill>
                </a:rPr>
                <a:t>d.C.</a:t>
              </a:r>
              <a:endParaRPr lang="en-US" dirty="0"/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3795B2AD-7A2F-494C-A38D-D2DE20AE79DC}"/>
                </a:ext>
              </a:extLst>
            </p:cNvPr>
            <p:cNvSpPr txBox="1"/>
            <p:nvPr/>
          </p:nvSpPr>
          <p:spPr>
            <a:xfrm>
              <a:off x="8447188" y="5741976"/>
              <a:ext cx="118693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1843 </a:t>
              </a:r>
              <a:r>
                <a:rPr lang="en-US" dirty="0" err="1">
                  <a:solidFill>
                    <a:schemeClr val="tx1"/>
                  </a:solidFill>
                </a:rPr>
                <a:t>d.C.</a:t>
              </a:r>
              <a:endParaRPr lang="en-US" dirty="0"/>
            </a:p>
          </p:txBody>
        </p:sp>
        <p:pic>
          <p:nvPicPr>
            <p:cNvPr id="25" name="Gráfico 24" descr="Bolha de pensamento estrutura de tópicos">
              <a:extLst>
                <a:ext uri="{FF2B5EF4-FFF2-40B4-BE49-F238E27FC236}">
                  <a16:creationId xmlns:a16="http://schemas.microsoft.com/office/drawing/2014/main" id="{33A81516-6EAB-4409-A9FB-E4E567613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0990" y="746691"/>
              <a:ext cx="1524087" cy="914400"/>
            </a:xfrm>
            <a:prstGeom prst="rect">
              <a:avLst/>
            </a:prstGeom>
          </p:spPr>
        </p:pic>
        <p:pic>
          <p:nvPicPr>
            <p:cNvPr id="28" name="Gráfico 27" descr="Fala estrutura de tópicos">
              <a:extLst>
                <a:ext uri="{FF2B5EF4-FFF2-40B4-BE49-F238E27FC236}">
                  <a16:creationId xmlns:a16="http://schemas.microsoft.com/office/drawing/2014/main" id="{0D46D80D-BB81-491A-A9DE-924CAE39D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flipH="1">
              <a:off x="2811361" y="826997"/>
              <a:ext cx="124629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183371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D3544019-5625-4D37-8143-FDB721C43582}"/>
              </a:ext>
            </a:extLst>
          </p:cNvPr>
          <p:cNvSpPr/>
          <p:nvPr/>
        </p:nvSpPr>
        <p:spPr>
          <a:xfrm>
            <a:off x="791935" y="600075"/>
            <a:ext cx="10327822" cy="5657850"/>
          </a:xfrm>
          <a:custGeom>
            <a:avLst/>
            <a:gdLst>
              <a:gd name="connsiteX0" fmla="*/ 0 w 1625600"/>
              <a:gd name="connsiteY0" fmla="*/ 270939 h 1625600"/>
              <a:gd name="connsiteX1" fmla="*/ 270939 w 1625600"/>
              <a:gd name="connsiteY1" fmla="*/ 0 h 1625600"/>
              <a:gd name="connsiteX2" fmla="*/ 1354661 w 1625600"/>
              <a:gd name="connsiteY2" fmla="*/ 0 h 1625600"/>
              <a:gd name="connsiteX3" fmla="*/ 1625600 w 1625600"/>
              <a:gd name="connsiteY3" fmla="*/ 270939 h 1625600"/>
              <a:gd name="connsiteX4" fmla="*/ 1625600 w 1625600"/>
              <a:gd name="connsiteY4" fmla="*/ 1354661 h 1625600"/>
              <a:gd name="connsiteX5" fmla="*/ 1354661 w 1625600"/>
              <a:gd name="connsiteY5" fmla="*/ 1625600 h 1625600"/>
              <a:gd name="connsiteX6" fmla="*/ 270939 w 1625600"/>
              <a:gd name="connsiteY6" fmla="*/ 1625600 h 1625600"/>
              <a:gd name="connsiteX7" fmla="*/ 0 w 1625600"/>
              <a:gd name="connsiteY7" fmla="*/ 1354661 h 1625600"/>
              <a:gd name="connsiteX8" fmla="*/ 0 w 1625600"/>
              <a:gd name="connsiteY8" fmla="*/ 270939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5600" h="1625600">
                <a:moveTo>
                  <a:pt x="0" y="270939"/>
                </a:moveTo>
                <a:cubicBezTo>
                  <a:pt x="0" y="121304"/>
                  <a:pt x="121304" y="0"/>
                  <a:pt x="270939" y="0"/>
                </a:cubicBezTo>
                <a:lnTo>
                  <a:pt x="1354661" y="0"/>
                </a:lnTo>
                <a:cubicBezTo>
                  <a:pt x="1504296" y="0"/>
                  <a:pt x="1625600" y="121304"/>
                  <a:pt x="1625600" y="270939"/>
                </a:cubicBezTo>
                <a:lnTo>
                  <a:pt x="1625600" y="1354661"/>
                </a:lnTo>
                <a:cubicBezTo>
                  <a:pt x="1625600" y="1504296"/>
                  <a:pt x="1504296" y="1625600"/>
                  <a:pt x="1354661" y="1625600"/>
                </a:cubicBezTo>
                <a:lnTo>
                  <a:pt x="270939" y="1625600"/>
                </a:lnTo>
                <a:cubicBezTo>
                  <a:pt x="121304" y="1625600"/>
                  <a:pt x="0" y="1504296"/>
                  <a:pt x="0" y="1354661"/>
                </a:cubicBezTo>
                <a:lnTo>
                  <a:pt x="0" y="270939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795" tIns="170795" rIns="170795" bIns="170795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>
                <a:solidFill>
                  <a:schemeClr val="tx1"/>
                </a:solidFill>
                <a:latin typeface="Montserrat Bold"/>
              </a:rPr>
              <a:t>1. </a:t>
            </a:r>
            <a:r>
              <a:rPr lang="en-US" sz="3600" kern="1200" dirty="0" err="1">
                <a:solidFill>
                  <a:schemeClr val="tx1"/>
                </a:solidFill>
                <a:latin typeface="Montserrat Bold"/>
              </a:rPr>
              <a:t>Apresentar</a:t>
            </a:r>
            <a:r>
              <a:rPr lang="en-US" sz="3600" kern="1200" dirty="0">
                <a:solidFill>
                  <a:schemeClr val="tx1"/>
                </a:solidFill>
                <a:latin typeface="Montserrat Bold"/>
              </a:rPr>
              <a:t> o </a:t>
            </a:r>
            <a:r>
              <a:rPr lang="en-US" sz="3600" kern="1200" dirty="0" err="1">
                <a:solidFill>
                  <a:schemeClr val="tx1"/>
                </a:solidFill>
                <a:latin typeface="Montserrat Bold"/>
              </a:rPr>
              <a:t>funcionamento</a:t>
            </a:r>
            <a:r>
              <a:rPr lang="en-US" sz="3600" kern="1200" dirty="0">
                <a:solidFill>
                  <a:schemeClr val="tx1"/>
                </a:solidFill>
                <a:latin typeface="Montserrat Bold"/>
              </a:rPr>
              <a:t> do RPA </a:t>
            </a:r>
            <a:r>
              <a:rPr lang="en-US" sz="3600" kern="1200" dirty="0" err="1">
                <a:solidFill>
                  <a:schemeClr val="tx1"/>
                </a:solidFill>
                <a:latin typeface="Montserrat Bold"/>
              </a:rPr>
              <a:t>primeiro</a:t>
            </a:r>
            <a:r>
              <a:rPr lang="en-US" sz="3600" kern="1200" dirty="0">
                <a:solidFill>
                  <a:schemeClr val="tx1"/>
                </a:solidFill>
                <a:latin typeface="Montserrat Bold"/>
              </a:rPr>
              <a:t> para </a:t>
            </a:r>
            <a:r>
              <a:rPr lang="en-US" sz="3600" kern="1200" dirty="0" err="1">
                <a:solidFill>
                  <a:schemeClr val="tx1"/>
                </a:solidFill>
                <a:latin typeface="Montserrat Bold"/>
              </a:rPr>
              <a:t>depois</a:t>
            </a:r>
            <a:r>
              <a:rPr lang="en-US" sz="3600" kern="1200" dirty="0">
                <a:solidFill>
                  <a:schemeClr val="tx1"/>
                </a:solidFill>
                <a:latin typeface="Montserrat Bold"/>
              </a:rPr>
              <a:t> </a:t>
            </a:r>
            <a:r>
              <a:rPr lang="en-US" sz="3600" kern="1200" dirty="0" err="1">
                <a:solidFill>
                  <a:schemeClr val="tx1"/>
                </a:solidFill>
                <a:latin typeface="Montserrat Bold"/>
              </a:rPr>
              <a:t>explorar</a:t>
            </a:r>
            <a:r>
              <a:rPr lang="en-US" sz="3600" kern="1200" dirty="0">
                <a:solidFill>
                  <a:schemeClr val="tx1"/>
                </a:solidFill>
                <a:latin typeface="Montserrat Bold"/>
              </a:rPr>
              <a:t> outros </a:t>
            </a:r>
            <a:r>
              <a:rPr lang="en-US" sz="3600" kern="1200" dirty="0" err="1">
                <a:solidFill>
                  <a:schemeClr val="tx1"/>
                </a:solidFill>
                <a:latin typeface="Montserrat Bold"/>
              </a:rPr>
              <a:t>exemplos</a:t>
            </a:r>
            <a:r>
              <a:rPr lang="en-US" sz="3600" kern="1200" dirty="0">
                <a:solidFill>
                  <a:schemeClr val="tx1"/>
                </a:solidFill>
                <a:latin typeface="Montserrat Bold"/>
              </a:rPr>
              <a:t>, templates, </a:t>
            </a:r>
            <a:r>
              <a:rPr lang="en-US" sz="3600" kern="1200" dirty="0" err="1">
                <a:solidFill>
                  <a:schemeClr val="tx1"/>
                </a:solidFill>
                <a:latin typeface="Montserrat Bold"/>
              </a:rPr>
              <a:t>softwares</a:t>
            </a:r>
            <a:r>
              <a:rPr lang="en-US" sz="3600" kern="1200" dirty="0">
                <a:solidFill>
                  <a:schemeClr val="tx1"/>
                </a:solidFill>
                <a:latin typeface="Montserrat Bold"/>
              </a:rPr>
              <a:t> e a aula</a:t>
            </a:r>
          </a:p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600" kern="1200" dirty="0">
              <a:solidFill>
                <a:schemeClr val="tx1"/>
              </a:solidFill>
              <a:latin typeface="Montserrat Bold"/>
            </a:endParaRPr>
          </a:p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>
                <a:solidFill>
                  <a:schemeClr val="tx1"/>
                </a:solidFill>
                <a:latin typeface="Montserrat Bold"/>
              </a:rPr>
              <a:t>2. Fazer a </a:t>
            </a:r>
            <a:r>
              <a:rPr lang="en-US" sz="3600" kern="1200" dirty="0" err="1">
                <a:solidFill>
                  <a:schemeClr val="tx1"/>
                </a:solidFill>
                <a:latin typeface="Montserrat Bold"/>
              </a:rPr>
              <a:t>ponte</a:t>
            </a:r>
            <a:r>
              <a:rPr lang="en-US" sz="3600" kern="1200" dirty="0">
                <a:solidFill>
                  <a:schemeClr val="tx1"/>
                </a:solidFill>
                <a:latin typeface="Montserrat Bold"/>
              </a:rPr>
              <a:t> de RPA para BI. </a:t>
            </a:r>
            <a:r>
              <a:rPr lang="en-US" sz="3600" kern="1200" dirty="0" err="1">
                <a:solidFill>
                  <a:schemeClr val="tx1"/>
                </a:solidFill>
                <a:latin typeface="Montserrat Bold"/>
              </a:rPr>
              <a:t>Explicação</a:t>
            </a:r>
            <a:r>
              <a:rPr lang="en-US" sz="3600" kern="1200" dirty="0">
                <a:solidFill>
                  <a:schemeClr val="tx1"/>
                </a:solidFill>
                <a:latin typeface="Montserrat Bold"/>
              </a:rPr>
              <a:t> breve </a:t>
            </a:r>
            <a:r>
              <a:rPr lang="en-US" sz="3600" kern="1200" dirty="0" err="1">
                <a:solidFill>
                  <a:schemeClr val="tx1"/>
                </a:solidFill>
                <a:latin typeface="Montserrat Bold"/>
              </a:rPr>
              <a:t>sobre</a:t>
            </a:r>
            <a:r>
              <a:rPr lang="en-US" sz="3600" kern="1200" dirty="0">
                <a:solidFill>
                  <a:schemeClr val="tx1"/>
                </a:solidFill>
                <a:latin typeface="Montserrat Bold"/>
              </a:rPr>
              <a:t> BI e </a:t>
            </a:r>
            <a:r>
              <a:rPr lang="en-US" sz="3600" kern="1200" dirty="0" err="1">
                <a:solidFill>
                  <a:schemeClr val="tx1"/>
                </a:solidFill>
                <a:latin typeface="Montserrat Bold"/>
              </a:rPr>
              <a:t>aplicações</a:t>
            </a:r>
            <a:endParaRPr lang="en-US" sz="3600" kern="1200" dirty="0">
              <a:solidFill>
                <a:schemeClr val="tx1"/>
              </a:solidFill>
              <a:latin typeface="Montserrat Bold"/>
            </a:endParaRPr>
          </a:p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600" kern="1200" dirty="0">
              <a:solidFill>
                <a:schemeClr val="tx1"/>
              </a:solidFill>
              <a:latin typeface="Montserrat Bold"/>
            </a:endParaRPr>
          </a:p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>
                <a:solidFill>
                  <a:schemeClr val="tx1"/>
                </a:solidFill>
                <a:latin typeface="Montserrat Bold"/>
              </a:rPr>
              <a:t>3. </a:t>
            </a:r>
            <a:r>
              <a:rPr lang="en-US" sz="3600" kern="1200" dirty="0" err="1">
                <a:solidFill>
                  <a:schemeClr val="tx1"/>
                </a:solidFill>
                <a:latin typeface="Montserrat Bold"/>
              </a:rPr>
              <a:t>Revolução</a:t>
            </a:r>
            <a:r>
              <a:rPr lang="en-US" sz="3600" kern="1200" dirty="0">
                <a:solidFill>
                  <a:schemeClr val="tx1"/>
                </a:solidFill>
                <a:latin typeface="Montserrat Bold"/>
              </a:rPr>
              <a:t> industrial &gt; </a:t>
            </a:r>
            <a:r>
              <a:rPr lang="en-US" sz="3600" kern="1200" dirty="0" err="1">
                <a:solidFill>
                  <a:schemeClr val="tx1"/>
                </a:solidFill>
                <a:latin typeface="Montserrat Bold"/>
              </a:rPr>
              <a:t>revolução</a:t>
            </a:r>
            <a:r>
              <a:rPr lang="en-US" sz="3600" kern="1200" dirty="0">
                <a:solidFill>
                  <a:schemeClr val="tx1"/>
                </a:solidFill>
                <a:latin typeface="Montserrat Bold"/>
              </a:rPr>
              <a:t> de dados &gt; pipeline de dados &gt; </a:t>
            </a:r>
            <a:r>
              <a:rPr lang="en-US" sz="3600" kern="1200" dirty="0" err="1">
                <a:solidFill>
                  <a:schemeClr val="tx1"/>
                </a:solidFill>
                <a:latin typeface="Montserrat Bold"/>
              </a:rPr>
              <a:t>informação</a:t>
            </a:r>
            <a:r>
              <a:rPr lang="en-US" sz="3600" kern="1200" dirty="0">
                <a:solidFill>
                  <a:schemeClr val="tx1"/>
                </a:solidFill>
                <a:latin typeface="Montserrat Bold"/>
              </a:rPr>
              <a:t> &gt; </a:t>
            </a:r>
            <a:r>
              <a:rPr lang="en-US" sz="3600" kern="1200" dirty="0" err="1">
                <a:solidFill>
                  <a:schemeClr val="tx1"/>
                </a:solidFill>
                <a:latin typeface="Montserrat Bold"/>
              </a:rPr>
              <a:t>conhecimento</a:t>
            </a:r>
            <a:r>
              <a:rPr lang="en-US" sz="3600" kern="1200" dirty="0">
                <a:solidFill>
                  <a:schemeClr val="tx1"/>
                </a:solidFill>
                <a:latin typeface="Montserrat Bold"/>
              </a:rPr>
              <a:t> &gt; </a:t>
            </a:r>
            <a:r>
              <a:rPr lang="en-US" sz="3600" kern="1200" dirty="0" err="1">
                <a:solidFill>
                  <a:schemeClr val="tx1"/>
                </a:solidFill>
                <a:latin typeface="Montserrat Bold"/>
              </a:rPr>
              <a:t>geração</a:t>
            </a:r>
            <a:r>
              <a:rPr lang="en-US" sz="3600" kern="1200" dirty="0">
                <a:solidFill>
                  <a:schemeClr val="tx1"/>
                </a:solidFill>
                <a:latin typeface="Montserrat Bold"/>
              </a:rPr>
              <a:t> de valor</a:t>
            </a:r>
          </a:p>
        </p:txBody>
      </p:sp>
    </p:spTree>
    <p:extLst>
      <p:ext uri="{BB962C8B-B14F-4D97-AF65-F5344CB8AC3E}">
        <p14:creationId xmlns:p14="http://schemas.microsoft.com/office/powerpoint/2010/main" val="145114342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Agrupar 32">
            <a:extLst>
              <a:ext uri="{FF2B5EF4-FFF2-40B4-BE49-F238E27FC236}">
                <a16:creationId xmlns:a16="http://schemas.microsoft.com/office/drawing/2014/main" id="{C26F89F3-01D3-4EA0-B42F-78A6E6F919C6}"/>
              </a:ext>
            </a:extLst>
          </p:cNvPr>
          <p:cNvGrpSpPr/>
          <p:nvPr/>
        </p:nvGrpSpPr>
        <p:grpSpPr>
          <a:xfrm>
            <a:off x="1692855" y="746691"/>
            <a:ext cx="8806290" cy="5364617"/>
            <a:chOff x="1802266" y="1043381"/>
            <a:chExt cx="8806290" cy="5364617"/>
          </a:xfrm>
        </p:grpSpPr>
        <p:pic>
          <p:nvPicPr>
            <p:cNvPr id="8194" name="Picture 2" descr="Arquimedes - Quem foi? Biografia, Importância e Principais invenções">
              <a:extLst>
                <a:ext uri="{FF2B5EF4-FFF2-40B4-BE49-F238E27FC236}">
                  <a16:creationId xmlns:a16="http://schemas.microsoft.com/office/drawing/2014/main" id="{3700A198-D6F0-41C3-B02B-02FC736840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2266" y="2499987"/>
              <a:ext cx="2475819" cy="1858026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B5AEB198-6C83-442F-BBE9-A3CF33B403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00" b="35335"/>
            <a:stretch/>
          </p:blipFill>
          <p:spPr bwMode="auto">
            <a:xfrm>
              <a:off x="4858091" y="2499988"/>
              <a:ext cx="2475818" cy="1858026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William Rowan Hamilton – Wikipédia, a enciclopédia livre">
              <a:extLst>
                <a:ext uri="{FF2B5EF4-FFF2-40B4-BE49-F238E27FC236}">
                  <a16:creationId xmlns:a16="http://schemas.microsoft.com/office/drawing/2014/main" id="{F1F83F68-2B86-4DDD-99D7-BC01A0435B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12" b="36338"/>
            <a:stretch/>
          </p:blipFill>
          <p:spPr bwMode="auto">
            <a:xfrm>
              <a:off x="7913915" y="2499987"/>
              <a:ext cx="2472307" cy="1858026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Gráfico 11" descr="Carta de baralho estrutura de tópicos">
              <a:extLst>
                <a:ext uri="{FF2B5EF4-FFF2-40B4-BE49-F238E27FC236}">
                  <a16:creationId xmlns:a16="http://schemas.microsoft.com/office/drawing/2014/main" id="{38776BD8-9CA7-46C5-9465-71F13D96D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68383" y="4538974"/>
              <a:ext cx="914400" cy="914400"/>
            </a:xfrm>
            <a:prstGeom prst="rect">
              <a:avLst/>
            </a:prstGeom>
          </p:spPr>
        </p:pic>
        <p:pic>
          <p:nvPicPr>
            <p:cNvPr id="16" name="Gráfico 15" descr="Barras de ouro estrutura de tópicos">
              <a:extLst>
                <a:ext uri="{FF2B5EF4-FFF2-40B4-BE49-F238E27FC236}">
                  <a16:creationId xmlns:a16="http://schemas.microsoft.com/office/drawing/2014/main" id="{C5ED37E4-965F-4011-965E-94675EF46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12558" y="4538974"/>
              <a:ext cx="914400" cy="914400"/>
            </a:xfrm>
            <a:prstGeom prst="rect">
              <a:avLst/>
            </a:prstGeom>
          </p:spPr>
        </p:pic>
        <p:pic>
          <p:nvPicPr>
            <p:cNvPr id="18" name="Gráfico 17" descr="Cubo estrutura de tópicos">
              <a:extLst>
                <a:ext uri="{FF2B5EF4-FFF2-40B4-BE49-F238E27FC236}">
                  <a16:creationId xmlns:a16="http://schemas.microsoft.com/office/drawing/2014/main" id="{AC8CEDCA-9506-4ED7-8A10-5F28538AE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22451" y="4538974"/>
              <a:ext cx="914400" cy="914400"/>
            </a:xfrm>
            <a:prstGeom prst="rect">
              <a:avLst/>
            </a:prstGeom>
          </p:spPr>
        </p:pic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D388B82B-C98C-4F34-8C3B-8878B645B7A5}"/>
                </a:ext>
              </a:extLst>
            </p:cNvPr>
            <p:cNvGrpSpPr/>
            <p:nvPr/>
          </p:nvGrpSpPr>
          <p:grpSpPr>
            <a:xfrm>
              <a:off x="8697800" y="1136197"/>
              <a:ext cx="914400" cy="1182829"/>
              <a:chOff x="8622451" y="191507"/>
              <a:chExt cx="914400" cy="1182829"/>
            </a:xfrm>
          </p:grpSpPr>
          <p:pic>
            <p:nvPicPr>
              <p:cNvPr id="10" name="Gráfico 9" descr="Cena de ponte estrutura de tópicos">
                <a:extLst>
                  <a:ext uri="{FF2B5EF4-FFF2-40B4-BE49-F238E27FC236}">
                    <a16:creationId xmlns:a16="http://schemas.microsoft.com/office/drawing/2014/main" id="{C375EDC2-7306-4A37-B9F6-54AAE1336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622451" y="45993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Gráfico 19" descr="Raio estrutura de tópicos">
                <a:extLst>
                  <a:ext uri="{FF2B5EF4-FFF2-40B4-BE49-F238E27FC236}">
                    <a16:creationId xmlns:a16="http://schemas.microsoft.com/office/drawing/2014/main" id="{8C0B524C-424E-41DE-B7A7-B2062E9DC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855247" y="191507"/>
                <a:ext cx="536857" cy="536857"/>
              </a:xfrm>
              <a:prstGeom prst="rect">
                <a:avLst/>
              </a:prstGeom>
            </p:spPr>
          </p:pic>
        </p:grp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4EAE3C12-9C94-49B0-85C9-507A724184F0}"/>
                </a:ext>
              </a:extLst>
            </p:cNvPr>
            <p:cNvGrpSpPr/>
            <p:nvPr/>
          </p:nvGrpSpPr>
          <p:grpSpPr>
            <a:xfrm>
              <a:off x="5637156" y="1043381"/>
              <a:ext cx="1917332" cy="1456606"/>
              <a:chOff x="5654108" y="1013090"/>
              <a:chExt cx="1917332" cy="1456606"/>
            </a:xfrm>
          </p:grpSpPr>
          <p:pic>
            <p:nvPicPr>
              <p:cNvPr id="8" name="Gráfico 7" descr="Cama estrutura de tópicos">
                <a:extLst>
                  <a:ext uri="{FF2B5EF4-FFF2-40B4-BE49-F238E27FC236}">
                    <a16:creationId xmlns:a16="http://schemas.microsoft.com/office/drawing/2014/main" id="{390C9F6F-4C17-4461-93A5-CBD610D95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654108" y="155529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Gráfico 22" descr="Bolha de pensamento estrutura de tópicos">
                <a:extLst>
                  <a:ext uri="{FF2B5EF4-FFF2-40B4-BE49-F238E27FC236}">
                    <a16:creationId xmlns:a16="http://schemas.microsoft.com/office/drawing/2014/main" id="{D64C0862-D868-436C-B87C-AB5E6D132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047353" y="1013090"/>
                <a:ext cx="1524087" cy="914400"/>
              </a:xfrm>
              <a:prstGeom prst="rect">
                <a:avLst/>
              </a:prstGeom>
            </p:spPr>
          </p:pic>
        </p:grp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F2EB7D95-2EA6-4D4A-9F85-6FE38D744163}"/>
                </a:ext>
              </a:extLst>
            </p:cNvPr>
            <p:cNvGrpSpPr/>
            <p:nvPr/>
          </p:nvGrpSpPr>
          <p:grpSpPr>
            <a:xfrm>
              <a:off x="2512558" y="1123687"/>
              <a:ext cx="1654504" cy="1464032"/>
              <a:chOff x="2529623" y="1030201"/>
              <a:chExt cx="1654504" cy="1464032"/>
            </a:xfrm>
          </p:grpSpPr>
          <p:pic>
            <p:nvPicPr>
              <p:cNvPr id="4" name="Gráfico 3" descr="Banheira estrutura de tópicos">
                <a:extLst>
                  <a:ext uri="{FF2B5EF4-FFF2-40B4-BE49-F238E27FC236}">
                    <a16:creationId xmlns:a16="http://schemas.microsoft.com/office/drawing/2014/main" id="{F8F60580-3B49-4996-A4D3-175B81B4C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529623" y="1438999"/>
                <a:ext cx="1055234" cy="1055234"/>
              </a:xfrm>
              <a:prstGeom prst="rect">
                <a:avLst/>
              </a:prstGeom>
            </p:spPr>
          </p:pic>
          <p:pic>
            <p:nvPicPr>
              <p:cNvPr id="26" name="Gráfico 25" descr="Fala estrutura de tópicos">
                <a:extLst>
                  <a:ext uri="{FF2B5EF4-FFF2-40B4-BE49-F238E27FC236}">
                    <a16:creationId xmlns:a16="http://schemas.microsoft.com/office/drawing/2014/main" id="{ED2211A8-84CC-4ED4-A55B-25757E1C5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flipH="1">
                <a:off x="2937837" y="1030201"/>
                <a:ext cx="1246290" cy="914400"/>
              </a:xfrm>
              <a:prstGeom prst="rect">
                <a:avLst/>
              </a:prstGeom>
            </p:spPr>
          </p:pic>
        </p:grpSp>
        <p:pic>
          <p:nvPicPr>
            <p:cNvPr id="8200" name="Picture 8" descr="Emoji 🇬🇷 Bandeira : Grécia para copiar colar | wpRock">
              <a:extLst>
                <a:ext uri="{FF2B5EF4-FFF2-40B4-BE49-F238E27FC236}">
                  <a16:creationId xmlns:a16="http://schemas.microsoft.com/office/drawing/2014/main" id="{9B1987AD-163D-450D-B9BC-708892122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6020" y="3679323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2" name="Picture 10" descr="Emoji 🇷🇺 Bandeira : Rússia para copiar colar | wpRock">
              <a:extLst>
                <a:ext uri="{FF2B5EF4-FFF2-40B4-BE49-F238E27FC236}">
                  <a16:creationId xmlns:a16="http://schemas.microsoft.com/office/drawing/2014/main" id="{ECF29324-5AEF-4197-9824-8BC426CF5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0088" y="3679323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4" name="Picture 12" descr="Emoji 🇮🇪 Bandeira : Irlanda para copiar colar | wpRock">
              <a:extLst>
                <a:ext uri="{FF2B5EF4-FFF2-40B4-BE49-F238E27FC236}">
                  <a16:creationId xmlns:a16="http://schemas.microsoft.com/office/drawing/2014/main" id="{43AE36BF-A7FB-4217-911D-BBBDCD688F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4156" y="3681355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04F2A057-858C-464A-9507-BDFEF9C9E605}"/>
                </a:ext>
              </a:extLst>
            </p:cNvPr>
            <p:cNvSpPr txBox="1"/>
            <p:nvPr/>
          </p:nvSpPr>
          <p:spPr>
            <a:xfrm>
              <a:off x="2376289" y="6038666"/>
              <a:ext cx="118693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200 </a:t>
              </a:r>
              <a:r>
                <a:rPr lang="en-US" dirty="0" err="1">
                  <a:solidFill>
                    <a:schemeClr val="tx1"/>
                  </a:solidFill>
                </a:rPr>
                <a:t>a.C.</a:t>
              </a:r>
              <a:endParaRPr lang="en-US" dirty="0"/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A3B1E154-B10C-436E-8816-D6FB836FE823}"/>
                </a:ext>
              </a:extLst>
            </p:cNvPr>
            <p:cNvSpPr txBox="1"/>
            <p:nvPr/>
          </p:nvSpPr>
          <p:spPr>
            <a:xfrm>
              <a:off x="5436933" y="6038666"/>
              <a:ext cx="118693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1869 </a:t>
              </a:r>
              <a:r>
                <a:rPr lang="en-US" dirty="0" err="1">
                  <a:solidFill>
                    <a:schemeClr val="tx1"/>
                  </a:solidFill>
                </a:rPr>
                <a:t>d.C.</a:t>
              </a:r>
              <a:endParaRPr lang="en-US" dirty="0"/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3795B2AD-7A2F-494C-A38D-D2DE20AE79DC}"/>
                </a:ext>
              </a:extLst>
            </p:cNvPr>
            <p:cNvSpPr txBox="1"/>
            <p:nvPr/>
          </p:nvSpPr>
          <p:spPr>
            <a:xfrm>
              <a:off x="8556599" y="6038666"/>
              <a:ext cx="118693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1843 </a:t>
              </a:r>
              <a:r>
                <a:rPr lang="en-US" dirty="0" err="1">
                  <a:solidFill>
                    <a:schemeClr val="tx1"/>
                  </a:solidFill>
                </a:rPr>
                <a:t>d.C.</a:t>
              </a:r>
              <a:endParaRPr lang="en-US" dirty="0"/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5BC87210-0B34-4704-ACF2-2612A766D7CF}"/>
                </a:ext>
              </a:extLst>
            </p:cNvPr>
            <p:cNvSpPr txBox="1"/>
            <p:nvPr/>
          </p:nvSpPr>
          <p:spPr>
            <a:xfrm>
              <a:off x="2943369" y="1347819"/>
              <a:ext cx="1186937" cy="3077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EUREKA!</a:t>
              </a:r>
              <a:endParaRPr lang="en-US" sz="1400" dirty="0"/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DE77A128-8532-4486-B434-65254824A825}"/>
                </a:ext>
              </a:extLst>
            </p:cNvPr>
            <p:cNvSpPr txBox="1"/>
            <p:nvPr/>
          </p:nvSpPr>
          <p:spPr>
            <a:xfrm>
              <a:off x="9263975" y="1101413"/>
              <a:ext cx="985480" cy="461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UMA FAÍSCA BRILHOU!</a:t>
              </a:r>
              <a:endParaRPr lang="en-US" sz="1200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44A05557-91BD-4FE7-B94A-F15B7CCF3C1F}"/>
                </a:ext>
              </a:extLst>
            </p:cNvPr>
            <p:cNvSpPr txBox="1"/>
            <p:nvPr/>
          </p:nvSpPr>
          <p:spPr>
            <a:xfrm>
              <a:off x="6216940" y="1193745"/>
              <a:ext cx="1084078" cy="461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TIVE UMA VISÃO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48643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Agrupar 32">
            <a:extLst>
              <a:ext uri="{FF2B5EF4-FFF2-40B4-BE49-F238E27FC236}">
                <a16:creationId xmlns:a16="http://schemas.microsoft.com/office/drawing/2014/main" id="{C26F89F3-01D3-4EA0-B42F-78A6E6F919C6}"/>
              </a:ext>
            </a:extLst>
          </p:cNvPr>
          <p:cNvGrpSpPr/>
          <p:nvPr/>
        </p:nvGrpSpPr>
        <p:grpSpPr>
          <a:xfrm>
            <a:off x="1692855" y="746691"/>
            <a:ext cx="8806290" cy="5364617"/>
            <a:chOff x="1802266" y="1043381"/>
            <a:chExt cx="8806290" cy="5364617"/>
          </a:xfrm>
        </p:grpSpPr>
        <p:pic>
          <p:nvPicPr>
            <p:cNvPr id="8194" name="Picture 2" descr="Arquimedes - Quem foi? Biografia, Importância e Principais invenções">
              <a:extLst>
                <a:ext uri="{FF2B5EF4-FFF2-40B4-BE49-F238E27FC236}">
                  <a16:creationId xmlns:a16="http://schemas.microsoft.com/office/drawing/2014/main" id="{3700A198-D6F0-41C3-B02B-02FC736840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2266" y="2499987"/>
              <a:ext cx="2475819" cy="1858026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B5AEB198-6C83-442F-BBE9-A3CF33B403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00" b="35335"/>
            <a:stretch/>
          </p:blipFill>
          <p:spPr bwMode="auto">
            <a:xfrm>
              <a:off x="4858091" y="2499988"/>
              <a:ext cx="2475818" cy="1858026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William Rowan Hamilton – Wikipédia, a enciclopédia livre">
              <a:extLst>
                <a:ext uri="{FF2B5EF4-FFF2-40B4-BE49-F238E27FC236}">
                  <a16:creationId xmlns:a16="http://schemas.microsoft.com/office/drawing/2014/main" id="{F1F83F68-2B86-4DDD-99D7-BC01A0435B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12" b="36338"/>
            <a:stretch/>
          </p:blipFill>
          <p:spPr bwMode="auto">
            <a:xfrm>
              <a:off x="7913915" y="2499987"/>
              <a:ext cx="2472307" cy="1858026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Gráfico 11" descr="Carta de baralho estrutura de tópicos">
              <a:extLst>
                <a:ext uri="{FF2B5EF4-FFF2-40B4-BE49-F238E27FC236}">
                  <a16:creationId xmlns:a16="http://schemas.microsoft.com/office/drawing/2014/main" id="{38776BD8-9CA7-46C5-9465-71F13D96D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68383" y="4538974"/>
              <a:ext cx="914400" cy="914400"/>
            </a:xfrm>
            <a:prstGeom prst="rect">
              <a:avLst/>
            </a:prstGeom>
          </p:spPr>
        </p:pic>
        <p:pic>
          <p:nvPicPr>
            <p:cNvPr id="16" name="Gráfico 15" descr="Barras de ouro estrutura de tópicos">
              <a:extLst>
                <a:ext uri="{FF2B5EF4-FFF2-40B4-BE49-F238E27FC236}">
                  <a16:creationId xmlns:a16="http://schemas.microsoft.com/office/drawing/2014/main" id="{C5ED37E4-965F-4011-965E-94675EF46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12558" y="4538974"/>
              <a:ext cx="914400" cy="914400"/>
            </a:xfrm>
            <a:prstGeom prst="rect">
              <a:avLst/>
            </a:prstGeom>
          </p:spPr>
        </p:pic>
        <p:pic>
          <p:nvPicPr>
            <p:cNvPr id="18" name="Gráfico 17" descr="Cubo estrutura de tópicos">
              <a:extLst>
                <a:ext uri="{FF2B5EF4-FFF2-40B4-BE49-F238E27FC236}">
                  <a16:creationId xmlns:a16="http://schemas.microsoft.com/office/drawing/2014/main" id="{AC8CEDCA-9506-4ED7-8A10-5F28538AE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22451" y="4538974"/>
              <a:ext cx="914400" cy="914400"/>
            </a:xfrm>
            <a:prstGeom prst="rect">
              <a:avLst/>
            </a:prstGeom>
          </p:spPr>
        </p:pic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D388B82B-C98C-4F34-8C3B-8878B645B7A5}"/>
                </a:ext>
              </a:extLst>
            </p:cNvPr>
            <p:cNvGrpSpPr/>
            <p:nvPr/>
          </p:nvGrpSpPr>
          <p:grpSpPr>
            <a:xfrm>
              <a:off x="8697800" y="1136197"/>
              <a:ext cx="914400" cy="1182829"/>
              <a:chOff x="8622451" y="191507"/>
              <a:chExt cx="914400" cy="1182829"/>
            </a:xfrm>
          </p:grpSpPr>
          <p:pic>
            <p:nvPicPr>
              <p:cNvPr id="10" name="Gráfico 9" descr="Cena de ponte estrutura de tópicos">
                <a:extLst>
                  <a:ext uri="{FF2B5EF4-FFF2-40B4-BE49-F238E27FC236}">
                    <a16:creationId xmlns:a16="http://schemas.microsoft.com/office/drawing/2014/main" id="{C375EDC2-7306-4A37-B9F6-54AAE1336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622451" y="45993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Gráfico 19" descr="Raio estrutura de tópicos">
                <a:extLst>
                  <a:ext uri="{FF2B5EF4-FFF2-40B4-BE49-F238E27FC236}">
                    <a16:creationId xmlns:a16="http://schemas.microsoft.com/office/drawing/2014/main" id="{8C0B524C-424E-41DE-B7A7-B2062E9DC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855247" y="191507"/>
                <a:ext cx="536857" cy="536857"/>
              </a:xfrm>
              <a:prstGeom prst="rect">
                <a:avLst/>
              </a:prstGeom>
            </p:spPr>
          </p:pic>
        </p:grp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4EAE3C12-9C94-49B0-85C9-507A724184F0}"/>
                </a:ext>
              </a:extLst>
            </p:cNvPr>
            <p:cNvGrpSpPr/>
            <p:nvPr/>
          </p:nvGrpSpPr>
          <p:grpSpPr>
            <a:xfrm>
              <a:off x="5637156" y="1043381"/>
              <a:ext cx="1917332" cy="1456606"/>
              <a:chOff x="5654108" y="1013090"/>
              <a:chExt cx="1917332" cy="1456606"/>
            </a:xfrm>
          </p:grpSpPr>
          <p:pic>
            <p:nvPicPr>
              <p:cNvPr id="8" name="Gráfico 7" descr="Cama estrutura de tópicos">
                <a:extLst>
                  <a:ext uri="{FF2B5EF4-FFF2-40B4-BE49-F238E27FC236}">
                    <a16:creationId xmlns:a16="http://schemas.microsoft.com/office/drawing/2014/main" id="{390C9F6F-4C17-4461-93A5-CBD610D95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654108" y="155529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Gráfico 22" descr="Bolha de pensamento estrutura de tópicos">
                <a:extLst>
                  <a:ext uri="{FF2B5EF4-FFF2-40B4-BE49-F238E27FC236}">
                    <a16:creationId xmlns:a16="http://schemas.microsoft.com/office/drawing/2014/main" id="{D64C0862-D868-436C-B87C-AB5E6D132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047353" y="1013090"/>
                <a:ext cx="1524087" cy="914400"/>
              </a:xfrm>
              <a:prstGeom prst="rect">
                <a:avLst/>
              </a:prstGeom>
            </p:spPr>
          </p:pic>
        </p:grp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F2EB7D95-2EA6-4D4A-9F85-6FE38D744163}"/>
                </a:ext>
              </a:extLst>
            </p:cNvPr>
            <p:cNvGrpSpPr/>
            <p:nvPr/>
          </p:nvGrpSpPr>
          <p:grpSpPr>
            <a:xfrm>
              <a:off x="2512558" y="1123687"/>
              <a:ext cx="1654504" cy="1464032"/>
              <a:chOff x="2529623" y="1030201"/>
              <a:chExt cx="1654504" cy="1464032"/>
            </a:xfrm>
          </p:grpSpPr>
          <p:pic>
            <p:nvPicPr>
              <p:cNvPr id="4" name="Gráfico 3" descr="Banheira estrutura de tópicos">
                <a:extLst>
                  <a:ext uri="{FF2B5EF4-FFF2-40B4-BE49-F238E27FC236}">
                    <a16:creationId xmlns:a16="http://schemas.microsoft.com/office/drawing/2014/main" id="{F8F60580-3B49-4996-A4D3-175B81B4C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529623" y="1438999"/>
                <a:ext cx="1055234" cy="1055234"/>
              </a:xfrm>
              <a:prstGeom prst="rect">
                <a:avLst/>
              </a:prstGeom>
            </p:spPr>
          </p:pic>
          <p:pic>
            <p:nvPicPr>
              <p:cNvPr id="26" name="Gráfico 25" descr="Fala estrutura de tópicos">
                <a:extLst>
                  <a:ext uri="{FF2B5EF4-FFF2-40B4-BE49-F238E27FC236}">
                    <a16:creationId xmlns:a16="http://schemas.microsoft.com/office/drawing/2014/main" id="{ED2211A8-84CC-4ED4-A55B-25757E1C5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flipH="1">
                <a:off x="2937837" y="1030201"/>
                <a:ext cx="1246290" cy="914400"/>
              </a:xfrm>
              <a:prstGeom prst="rect">
                <a:avLst/>
              </a:prstGeom>
            </p:spPr>
          </p:pic>
        </p:grpSp>
        <p:pic>
          <p:nvPicPr>
            <p:cNvPr id="8200" name="Picture 8" descr="Emoji 🇬🇷 Bandeira : Grécia para copiar colar | wpRock">
              <a:extLst>
                <a:ext uri="{FF2B5EF4-FFF2-40B4-BE49-F238E27FC236}">
                  <a16:creationId xmlns:a16="http://schemas.microsoft.com/office/drawing/2014/main" id="{9B1987AD-163D-450D-B9BC-708892122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6020" y="3679323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2" name="Picture 10" descr="Emoji 🇷🇺 Bandeira : Rússia para copiar colar | wpRock">
              <a:extLst>
                <a:ext uri="{FF2B5EF4-FFF2-40B4-BE49-F238E27FC236}">
                  <a16:creationId xmlns:a16="http://schemas.microsoft.com/office/drawing/2014/main" id="{ECF29324-5AEF-4197-9824-8BC426CF5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0088" y="3679323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4" name="Picture 12" descr="Emoji 🇮🇪 Bandeira : Irlanda para copiar colar | wpRock">
              <a:extLst>
                <a:ext uri="{FF2B5EF4-FFF2-40B4-BE49-F238E27FC236}">
                  <a16:creationId xmlns:a16="http://schemas.microsoft.com/office/drawing/2014/main" id="{43AE36BF-A7FB-4217-911D-BBBDCD688F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4156" y="3681355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04F2A057-858C-464A-9507-BDFEF9C9E605}"/>
                </a:ext>
              </a:extLst>
            </p:cNvPr>
            <p:cNvSpPr txBox="1"/>
            <p:nvPr/>
          </p:nvSpPr>
          <p:spPr>
            <a:xfrm>
              <a:off x="2376289" y="6038666"/>
              <a:ext cx="118693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200 </a:t>
              </a:r>
              <a:r>
                <a:rPr lang="en-US" dirty="0" err="1">
                  <a:solidFill>
                    <a:schemeClr val="tx1"/>
                  </a:solidFill>
                </a:rPr>
                <a:t>a.C.</a:t>
              </a:r>
              <a:endParaRPr lang="en-US" dirty="0"/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A3B1E154-B10C-436E-8816-D6FB836FE823}"/>
                </a:ext>
              </a:extLst>
            </p:cNvPr>
            <p:cNvSpPr txBox="1"/>
            <p:nvPr/>
          </p:nvSpPr>
          <p:spPr>
            <a:xfrm>
              <a:off x="5436933" y="6038666"/>
              <a:ext cx="118693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1869 </a:t>
              </a:r>
              <a:r>
                <a:rPr lang="en-US" dirty="0" err="1">
                  <a:solidFill>
                    <a:schemeClr val="tx1"/>
                  </a:solidFill>
                </a:rPr>
                <a:t>d.C.</a:t>
              </a:r>
              <a:endParaRPr lang="en-US" dirty="0"/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3795B2AD-7A2F-494C-A38D-D2DE20AE79DC}"/>
                </a:ext>
              </a:extLst>
            </p:cNvPr>
            <p:cNvSpPr txBox="1"/>
            <p:nvPr/>
          </p:nvSpPr>
          <p:spPr>
            <a:xfrm>
              <a:off x="8556599" y="6038666"/>
              <a:ext cx="118693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1843 </a:t>
              </a:r>
              <a:r>
                <a:rPr lang="en-US" dirty="0" err="1">
                  <a:solidFill>
                    <a:schemeClr val="tx1"/>
                  </a:solidFill>
                </a:rPr>
                <a:t>d.C.</a:t>
              </a:r>
              <a:endParaRPr lang="en-US" dirty="0"/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5BC87210-0B34-4704-ACF2-2612A766D7CF}"/>
                </a:ext>
              </a:extLst>
            </p:cNvPr>
            <p:cNvSpPr txBox="1"/>
            <p:nvPr/>
          </p:nvSpPr>
          <p:spPr>
            <a:xfrm>
              <a:off x="2943369" y="1347819"/>
              <a:ext cx="1186937" cy="3077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EUREKA!</a:t>
              </a:r>
              <a:endParaRPr lang="en-US" sz="1400" dirty="0"/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DE77A128-8532-4486-B434-65254824A825}"/>
                </a:ext>
              </a:extLst>
            </p:cNvPr>
            <p:cNvSpPr txBox="1"/>
            <p:nvPr/>
          </p:nvSpPr>
          <p:spPr>
            <a:xfrm>
              <a:off x="9263975" y="1101413"/>
              <a:ext cx="985480" cy="461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UMA FAÍSCA BRILHOU!</a:t>
              </a:r>
              <a:endParaRPr lang="en-US" sz="1200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44A05557-91BD-4FE7-B94A-F15B7CCF3C1F}"/>
                </a:ext>
              </a:extLst>
            </p:cNvPr>
            <p:cNvSpPr txBox="1"/>
            <p:nvPr/>
          </p:nvSpPr>
          <p:spPr>
            <a:xfrm>
              <a:off x="6216940" y="1193745"/>
              <a:ext cx="1084078" cy="461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TIVE UMA VISÃO</a:t>
              </a:r>
              <a:endParaRPr lang="en-US" sz="1200" dirty="0"/>
            </a:p>
          </p:txBody>
        </p:sp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742F311-BD16-4DB8-A0DE-5A88A17AB6F1}"/>
              </a:ext>
            </a:extLst>
          </p:cNvPr>
          <p:cNvSpPr txBox="1"/>
          <p:nvPr/>
        </p:nvSpPr>
        <p:spPr>
          <a:xfrm>
            <a:off x="4916367" y="5348291"/>
            <a:ext cx="199960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TABELA PERIÓDICA</a:t>
            </a:r>
            <a:endParaRPr lang="en-US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F618765-D8AA-4843-A94D-9BDAD55618FE}"/>
              </a:ext>
            </a:extLst>
          </p:cNvPr>
          <p:cNvSpPr txBox="1"/>
          <p:nvPr/>
        </p:nvSpPr>
        <p:spPr>
          <a:xfrm>
            <a:off x="8089808" y="5348291"/>
            <a:ext cx="199960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QUATÉRNIONS</a:t>
            </a:r>
            <a:endParaRPr lang="en-US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BCC3C35-32E6-42C7-BDD0-B98FBDB05F1C}"/>
              </a:ext>
            </a:extLst>
          </p:cNvPr>
          <p:cNvSpPr txBox="1"/>
          <p:nvPr/>
        </p:nvSpPr>
        <p:spPr>
          <a:xfrm>
            <a:off x="1860541" y="5348291"/>
            <a:ext cx="199960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PUREZA DE JÓIAS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07923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Agrupar 32">
            <a:extLst>
              <a:ext uri="{FF2B5EF4-FFF2-40B4-BE49-F238E27FC236}">
                <a16:creationId xmlns:a16="http://schemas.microsoft.com/office/drawing/2014/main" id="{C26F89F3-01D3-4EA0-B42F-78A6E6F919C6}"/>
              </a:ext>
            </a:extLst>
          </p:cNvPr>
          <p:cNvGrpSpPr/>
          <p:nvPr/>
        </p:nvGrpSpPr>
        <p:grpSpPr>
          <a:xfrm>
            <a:off x="1692855" y="746691"/>
            <a:ext cx="8806290" cy="5364617"/>
            <a:chOff x="1802266" y="1043381"/>
            <a:chExt cx="8806290" cy="5364617"/>
          </a:xfrm>
        </p:grpSpPr>
        <p:pic>
          <p:nvPicPr>
            <p:cNvPr id="8194" name="Picture 2" descr="Arquimedes - Quem foi? Biografia, Importância e Principais invenções">
              <a:extLst>
                <a:ext uri="{FF2B5EF4-FFF2-40B4-BE49-F238E27FC236}">
                  <a16:creationId xmlns:a16="http://schemas.microsoft.com/office/drawing/2014/main" id="{3700A198-D6F0-41C3-B02B-02FC736840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2266" y="2499987"/>
              <a:ext cx="2475819" cy="1858026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B5AEB198-6C83-442F-BBE9-A3CF33B403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00" b="35335"/>
            <a:stretch/>
          </p:blipFill>
          <p:spPr bwMode="auto">
            <a:xfrm>
              <a:off x="4858091" y="2499988"/>
              <a:ext cx="2475818" cy="1858026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William Rowan Hamilton – Wikipédia, a enciclopédia livre">
              <a:extLst>
                <a:ext uri="{FF2B5EF4-FFF2-40B4-BE49-F238E27FC236}">
                  <a16:creationId xmlns:a16="http://schemas.microsoft.com/office/drawing/2014/main" id="{F1F83F68-2B86-4DDD-99D7-BC01A0435B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12" b="36338"/>
            <a:stretch/>
          </p:blipFill>
          <p:spPr bwMode="auto">
            <a:xfrm>
              <a:off x="7913915" y="2499987"/>
              <a:ext cx="2472307" cy="1858026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Gráfico 11" descr="Carta de baralho estrutura de tópicos">
              <a:extLst>
                <a:ext uri="{FF2B5EF4-FFF2-40B4-BE49-F238E27FC236}">
                  <a16:creationId xmlns:a16="http://schemas.microsoft.com/office/drawing/2014/main" id="{38776BD8-9CA7-46C5-9465-71F13D96D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68383" y="4538974"/>
              <a:ext cx="914400" cy="914400"/>
            </a:xfrm>
            <a:prstGeom prst="rect">
              <a:avLst/>
            </a:prstGeom>
          </p:spPr>
        </p:pic>
        <p:pic>
          <p:nvPicPr>
            <p:cNvPr id="16" name="Gráfico 15" descr="Barras de ouro estrutura de tópicos">
              <a:extLst>
                <a:ext uri="{FF2B5EF4-FFF2-40B4-BE49-F238E27FC236}">
                  <a16:creationId xmlns:a16="http://schemas.microsoft.com/office/drawing/2014/main" id="{C5ED37E4-965F-4011-965E-94675EF46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12558" y="4538974"/>
              <a:ext cx="914400" cy="914400"/>
            </a:xfrm>
            <a:prstGeom prst="rect">
              <a:avLst/>
            </a:prstGeom>
          </p:spPr>
        </p:pic>
        <p:pic>
          <p:nvPicPr>
            <p:cNvPr id="18" name="Gráfico 17" descr="Cubo estrutura de tópicos">
              <a:extLst>
                <a:ext uri="{FF2B5EF4-FFF2-40B4-BE49-F238E27FC236}">
                  <a16:creationId xmlns:a16="http://schemas.microsoft.com/office/drawing/2014/main" id="{AC8CEDCA-9506-4ED7-8A10-5F28538AE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22451" y="4538974"/>
              <a:ext cx="914400" cy="914400"/>
            </a:xfrm>
            <a:prstGeom prst="rect">
              <a:avLst/>
            </a:prstGeom>
          </p:spPr>
        </p:pic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D388B82B-C98C-4F34-8C3B-8878B645B7A5}"/>
                </a:ext>
              </a:extLst>
            </p:cNvPr>
            <p:cNvGrpSpPr/>
            <p:nvPr/>
          </p:nvGrpSpPr>
          <p:grpSpPr>
            <a:xfrm>
              <a:off x="8697800" y="1136197"/>
              <a:ext cx="914400" cy="1182829"/>
              <a:chOff x="8622451" y="191507"/>
              <a:chExt cx="914400" cy="1182829"/>
            </a:xfrm>
          </p:grpSpPr>
          <p:pic>
            <p:nvPicPr>
              <p:cNvPr id="10" name="Gráfico 9" descr="Cena de ponte estrutura de tópicos">
                <a:extLst>
                  <a:ext uri="{FF2B5EF4-FFF2-40B4-BE49-F238E27FC236}">
                    <a16:creationId xmlns:a16="http://schemas.microsoft.com/office/drawing/2014/main" id="{C375EDC2-7306-4A37-B9F6-54AAE1336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622451" y="45993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Gráfico 19" descr="Raio estrutura de tópicos">
                <a:extLst>
                  <a:ext uri="{FF2B5EF4-FFF2-40B4-BE49-F238E27FC236}">
                    <a16:creationId xmlns:a16="http://schemas.microsoft.com/office/drawing/2014/main" id="{8C0B524C-424E-41DE-B7A7-B2062E9DC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855247" y="191507"/>
                <a:ext cx="536857" cy="536857"/>
              </a:xfrm>
              <a:prstGeom prst="rect">
                <a:avLst/>
              </a:prstGeom>
            </p:spPr>
          </p:pic>
        </p:grp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4EAE3C12-9C94-49B0-85C9-507A724184F0}"/>
                </a:ext>
              </a:extLst>
            </p:cNvPr>
            <p:cNvGrpSpPr/>
            <p:nvPr/>
          </p:nvGrpSpPr>
          <p:grpSpPr>
            <a:xfrm>
              <a:off x="5637156" y="1043381"/>
              <a:ext cx="1917332" cy="1456606"/>
              <a:chOff x="5654108" y="1013090"/>
              <a:chExt cx="1917332" cy="1456606"/>
            </a:xfrm>
          </p:grpSpPr>
          <p:pic>
            <p:nvPicPr>
              <p:cNvPr id="8" name="Gráfico 7" descr="Cama estrutura de tópicos">
                <a:extLst>
                  <a:ext uri="{FF2B5EF4-FFF2-40B4-BE49-F238E27FC236}">
                    <a16:creationId xmlns:a16="http://schemas.microsoft.com/office/drawing/2014/main" id="{390C9F6F-4C17-4461-93A5-CBD610D95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654108" y="155529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Gráfico 22" descr="Bolha de pensamento estrutura de tópicos">
                <a:extLst>
                  <a:ext uri="{FF2B5EF4-FFF2-40B4-BE49-F238E27FC236}">
                    <a16:creationId xmlns:a16="http://schemas.microsoft.com/office/drawing/2014/main" id="{D64C0862-D868-436C-B87C-AB5E6D132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047353" y="1013090"/>
                <a:ext cx="1524087" cy="914400"/>
              </a:xfrm>
              <a:prstGeom prst="rect">
                <a:avLst/>
              </a:prstGeom>
            </p:spPr>
          </p:pic>
        </p:grp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F2EB7D95-2EA6-4D4A-9F85-6FE38D744163}"/>
                </a:ext>
              </a:extLst>
            </p:cNvPr>
            <p:cNvGrpSpPr/>
            <p:nvPr/>
          </p:nvGrpSpPr>
          <p:grpSpPr>
            <a:xfrm>
              <a:off x="2512558" y="1123687"/>
              <a:ext cx="1654504" cy="1464032"/>
              <a:chOff x="2529623" y="1030201"/>
              <a:chExt cx="1654504" cy="1464032"/>
            </a:xfrm>
          </p:grpSpPr>
          <p:pic>
            <p:nvPicPr>
              <p:cNvPr id="4" name="Gráfico 3" descr="Banheira estrutura de tópicos">
                <a:extLst>
                  <a:ext uri="{FF2B5EF4-FFF2-40B4-BE49-F238E27FC236}">
                    <a16:creationId xmlns:a16="http://schemas.microsoft.com/office/drawing/2014/main" id="{F8F60580-3B49-4996-A4D3-175B81B4C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529623" y="1438999"/>
                <a:ext cx="1055234" cy="1055234"/>
              </a:xfrm>
              <a:prstGeom prst="rect">
                <a:avLst/>
              </a:prstGeom>
            </p:spPr>
          </p:pic>
          <p:pic>
            <p:nvPicPr>
              <p:cNvPr id="26" name="Gráfico 25" descr="Fala estrutura de tópicos">
                <a:extLst>
                  <a:ext uri="{FF2B5EF4-FFF2-40B4-BE49-F238E27FC236}">
                    <a16:creationId xmlns:a16="http://schemas.microsoft.com/office/drawing/2014/main" id="{ED2211A8-84CC-4ED4-A55B-25757E1C5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flipH="1">
                <a:off x="2937837" y="1030201"/>
                <a:ext cx="1246290" cy="914400"/>
              </a:xfrm>
              <a:prstGeom prst="rect">
                <a:avLst/>
              </a:prstGeom>
            </p:spPr>
          </p:pic>
        </p:grpSp>
        <p:pic>
          <p:nvPicPr>
            <p:cNvPr id="8200" name="Picture 8" descr="Emoji 🇬🇷 Bandeira : Grécia para copiar colar | wpRock">
              <a:extLst>
                <a:ext uri="{FF2B5EF4-FFF2-40B4-BE49-F238E27FC236}">
                  <a16:creationId xmlns:a16="http://schemas.microsoft.com/office/drawing/2014/main" id="{9B1987AD-163D-450D-B9BC-708892122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6020" y="3679323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2" name="Picture 10" descr="Emoji 🇷🇺 Bandeira : Rússia para copiar colar | wpRock">
              <a:extLst>
                <a:ext uri="{FF2B5EF4-FFF2-40B4-BE49-F238E27FC236}">
                  <a16:creationId xmlns:a16="http://schemas.microsoft.com/office/drawing/2014/main" id="{ECF29324-5AEF-4197-9824-8BC426CF5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0088" y="3679323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4" name="Picture 12" descr="Emoji 🇮🇪 Bandeira : Irlanda para copiar colar | wpRock">
              <a:extLst>
                <a:ext uri="{FF2B5EF4-FFF2-40B4-BE49-F238E27FC236}">
                  <a16:creationId xmlns:a16="http://schemas.microsoft.com/office/drawing/2014/main" id="{43AE36BF-A7FB-4217-911D-BBBDCD688F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4156" y="3681355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04F2A057-858C-464A-9507-BDFEF9C9E605}"/>
                </a:ext>
              </a:extLst>
            </p:cNvPr>
            <p:cNvSpPr txBox="1"/>
            <p:nvPr/>
          </p:nvSpPr>
          <p:spPr>
            <a:xfrm>
              <a:off x="2376289" y="6038666"/>
              <a:ext cx="118693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200 a.C.</a:t>
              </a:r>
              <a:endParaRPr lang="en-US" dirty="0"/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A3B1E154-B10C-436E-8816-D6FB836FE823}"/>
                </a:ext>
              </a:extLst>
            </p:cNvPr>
            <p:cNvSpPr txBox="1"/>
            <p:nvPr/>
          </p:nvSpPr>
          <p:spPr>
            <a:xfrm>
              <a:off x="5436933" y="6038666"/>
              <a:ext cx="118693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1869 d.C.</a:t>
              </a:r>
              <a:endParaRPr lang="en-US" dirty="0"/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3795B2AD-7A2F-494C-A38D-D2DE20AE79DC}"/>
                </a:ext>
              </a:extLst>
            </p:cNvPr>
            <p:cNvSpPr txBox="1"/>
            <p:nvPr/>
          </p:nvSpPr>
          <p:spPr>
            <a:xfrm>
              <a:off x="8556599" y="6038666"/>
              <a:ext cx="118693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1843 d.C.</a:t>
              </a:r>
              <a:endParaRPr lang="en-US" dirty="0"/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5BC87210-0B34-4704-ACF2-2612A766D7CF}"/>
                </a:ext>
              </a:extLst>
            </p:cNvPr>
            <p:cNvSpPr txBox="1"/>
            <p:nvPr/>
          </p:nvSpPr>
          <p:spPr>
            <a:xfrm>
              <a:off x="2943369" y="1347819"/>
              <a:ext cx="1186937" cy="3077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EUREKA!</a:t>
              </a:r>
              <a:endParaRPr lang="en-US" sz="1400" dirty="0"/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DE77A128-8532-4486-B434-65254824A825}"/>
                </a:ext>
              </a:extLst>
            </p:cNvPr>
            <p:cNvSpPr txBox="1"/>
            <p:nvPr/>
          </p:nvSpPr>
          <p:spPr>
            <a:xfrm>
              <a:off x="9263975" y="1101413"/>
              <a:ext cx="985480" cy="461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UMA FAÍSCA BRILHOU!</a:t>
              </a:r>
              <a:endParaRPr lang="en-US" sz="1200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44A05557-91BD-4FE7-B94A-F15B7CCF3C1F}"/>
                </a:ext>
              </a:extLst>
            </p:cNvPr>
            <p:cNvSpPr txBox="1"/>
            <p:nvPr/>
          </p:nvSpPr>
          <p:spPr>
            <a:xfrm>
              <a:off x="6216940" y="1193745"/>
              <a:ext cx="1084078" cy="461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TIVE UMA VISÃO</a:t>
              </a:r>
              <a:endParaRPr lang="en-US" sz="1200" dirty="0"/>
            </a:p>
          </p:txBody>
        </p:sp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742F311-BD16-4DB8-A0DE-5A88A17AB6F1}"/>
              </a:ext>
            </a:extLst>
          </p:cNvPr>
          <p:cNvSpPr txBox="1"/>
          <p:nvPr/>
        </p:nvSpPr>
        <p:spPr>
          <a:xfrm>
            <a:off x="4916367" y="5348291"/>
            <a:ext cx="199960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TABELA PERIÓDICA</a:t>
            </a:r>
            <a:endParaRPr lang="en-US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F618765-D8AA-4843-A94D-9BDAD55618FE}"/>
              </a:ext>
            </a:extLst>
          </p:cNvPr>
          <p:cNvSpPr txBox="1"/>
          <p:nvPr/>
        </p:nvSpPr>
        <p:spPr>
          <a:xfrm>
            <a:off x="8089808" y="5348291"/>
            <a:ext cx="199960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QUATÉRNIONS</a:t>
            </a:r>
            <a:endParaRPr lang="en-US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BCC3C35-32E6-42C7-BDD0-B98FBDB05F1C}"/>
              </a:ext>
            </a:extLst>
          </p:cNvPr>
          <p:cNvSpPr txBox="1"/>
          <p:nvPr/>
        </p:nvSpPr>
        <p:spPr>
          <a:xfrm>
            <a:off x="1860541" y="5348291"/>
            <a:ext cx="199960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PUREZA DE JÓIAS</a:t>
            </a:r>
            <a:endParaRPr lang="en-US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20D4E06-D57F-415C-A0A2-56484015731A}"/>
              </a:ext>
            </a:extLst>
          </p:cNvPr>
          <p:cNvSpPr txBox="1"/>
          <p:nvPr/>
        </p:nvSpPr>
        <p:spPr>
          <a:xfrm>
            <a:off x="1811556" y="6177349"/>
            <a:ext cx="199960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ARQUIMEDES</a:t>
            </a:r>
            <a:endParaRPr lang="en-US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9F442A1-6132-4F7E-BB03-9550651E47DF}"/>
              </a:ext>
            </a:extLst>
          </p:cNvPr>
          <p:cNvSpPr txBox="1"/>
          <p:nvPr/>
        </p:nvSpPr>
        <p:spPr>
          <a:xfrm>
            <a:off x="4916366" y="6177349"/>
            <a:ext cx="199960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MENDELEIEV</a:t>
            </a:r>
            <a:endParaRPr lang="en-US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ABB7369-E151-4071-B34E-479BCD65482E}"/>
              </a:ext>
            </a:extLst>
          </p:cNvPr>
          <p:cNvSpPr txBox="1"/>
          <p:nvPr/>
        </p:nvSpPr>
        <p:spPr>
          <a:xfrm>
            <a:off x="7970435" y="6177349"/>
            <a:ext cx="199960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HAMILTON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53486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PRENDIZADO DE MÁQUINA"/>
          <p:cNvSpPr txBox="1"/>
          <p:nvPr/>
        </p:nvSpPr>
        <p:spPr>
          <a:xfrm>
            <a:off x="4841971" y="878659"/>
            <a:ext cx="2508057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POR QUE RPA?</a:t>
            </a:r>
          </a:p>
        </p:txBody>
      </p:sp>
      <p:pic>
        <p:nvPicPr>
          <p:cNvPr id="7" name="Picture 2" descr="Não se pode encontrar a solução de um problema, usando a mesma consciência que criou o problema. É preciso elevar sua consciência.... Frase de Albert Einstein.">
            <a:extLst>
              <a:ext uri="{FF2B5EF4-FFF2-40B4-BE49-F238E27FC236}">
                <a16:creationId xmlns:a16="http://schemas.microsoft.com/office/drawing/2014/main" id="{4A788A84-5A66-482E-A743-78C11619E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911" y="2025866"/>
            <a:ext cx="9204065" cy="483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72276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rain-wave-states - FAIR Counseling">
            <a:extLst>
              <a:ext uri="{FF2B5EF4-FFF2-40B4-BE49-F238E27FC236}">
                <a16:creationId xmlns:a16="http://schemas.microsoft.com/office/drawing/2014/main" id="{8C998F23-4B68-4227-AF23-732C9FA23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070" y="3143250"/>
            <a:ext cx="3854929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andana de Sensoriamento Cerebral Muse 2 em Promoção | Ofertas na Americanas">
            <a:extLst>
              <a:ext uri="{FF2B5EF4-FFF2-40B4-BE49-F238E27FC236}">
                <a16:creationId xmlns:a16="http://schemas.microsoft.com/office/drawing/2014/main" id="{03923771-7BEB-4B93-BBA9-B3F7AC61B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515" y="7620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31375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PRENDIZADO DE MÁQUINA">
            <a:extLst>
              <a:ext uri="{FF2B5EF4-FFF2-40B4-BE49-F238E27FC236}">
                <a16:creationId xmlns:a16="http://schemas.microsoft.com/office/drawing/2014/main" id="{BF43123C-4902-40A1-8990-D197E0FCBC51}"/>
              </a:ext>
            </a:extLst>
          </p:cNvPr>
          <p:cNvSpPr txBox="1"/>
          <p:nvPr/>
        </p:nvSpPr>
        <p:spPr>
          <a:xfrm>
            <a:off x="1323387" y="2405643"/>
            <a:ext cx="9545240" cy="2046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sz="9600" b="1" dirty="0">
                <a:solidFill>
                  <a:srgbClr val="24A2BE"/>
                </a:solidFill>
              </a:rPr>
              <a:t>S</a:t>
            </a:r>
            <a:r>
              <a:rPr lang="en-US" dirty="0"/>
              <a:t>CIENCE </a:t>
            </a:r>
            <a:r>
              <a:rPr lang="en-US" sz="9600" b="1" dirty="0">
                <a:solidFill>
                  <a:srgbClr val="173054"/>
                </a:solidFill>
              </a:rPr>
              <a:t>T</a:t>
            </a:r>
            <a:r>
              <a:rPr lang="en-US" dirty="0"/>
              <a:t>ECH </a:t>
            </a:r>
            <a:r>
              <a:rPr lang="en-US" sz="9600" b="1" dirty="0">
                <a:solidFill>
                  <a:srgbClr val="489071"/>
                </a:solidFill>
              </a:rPr>
              <a:t>E</a:t>
            </a:r>
            <a:r>
              <a:rPr lang="en-US" dirty="0"/>
              <a:t>NGINEERING</a:t>
            </a:r>
            <a:r>
              <a:rPr lang="en-US" sz="9600" b="1" dirty="0">
                <a:solidFill>
                  <a:srgbClr val="B86729"/>
                </a:solidFill>
              </a:rPr>
              <a:t>A</a:t>
            </a:r>
            <a:r>
              <a:rPr lang="en-US" dirty="0"/>
              <a:t>RT</a:t>
            </a:r>
            <a:r>
              <a:rPr lang="en-US" sz="9600" b="1" dirty="0">
                <a:solidFill>
                  <a:srgbClr val="6E2423"/>
                </a:solidFill>
              </a:rPr>
              <a:t>M</a:t>
            </a:r>
            <a:r>
              <a:rPr lang="en-US" dirty="0"/>
              <a:t>ATH</a:t>
            </a:r>
          </a:p>
          <a:p>
            <a:pPr algn="ctr"/>
            <a:r>
              <a:rPr lang="en-US" dirty="0"/>
              <a:t>CIÊNCIA, TECNOLOGIA, ENGENHARIA, ARTE, MATEMÁTICA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859249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1"/>
          <p:cNvSpPr txBox="1"/>
          <p:nvPr/>
        </p:nvSpPr>
        <p:spPr>
          <a:xfrm>
            <a:off x="1781781" y="621029"/>
            <a:ext cx="472542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3" name="2"/>
          <p:cNvSpPr txBox="1"/>
          <p:nvPr/>
        </p:nvSpPr>
        <p:spPr>
          <a:xfrm>
            <a:off x="1688741" y="1715769"/>
            <a:ext cx="658623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4" name="3"/>
          <p:cNvSpPr txBox="1"/>
          <p:nvPr/>
        </p:nvSpPr>
        <p:spPr>
          <a:xfrm>
            <a:off x="1687801" y="2810509"/>
            <a:ext cx="573232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solidFill>
                  <a:schemeClr val="bg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195" name="4"/>
          <p:cNvSpPr txBox="1"/>
          <p:nvPr/>
        </p:nvSpPr>
        <p:spPr>
          <a:xfrm>
            <a:off x="1642221" y="3905250"/>
            <a:ext cx="573232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solidFill>
                  <a:schemeClr val="bg2">
                    <a:lumMod val="40000"/>
                    <a:lumOff val="60000"/>
                  </a:schemeClr>
                </a:solidFill>
              </a:rPr>
              <a:t>4</a:t>
            </a:r>
          </a:p>
        </p:txBody>
      </p:sp>
      <p:sp>
        <p:nvSpPr>
          <p:cNvPr id="196" name="5"/>
          <p:cNvSpPr txBox="1"/>
          <p:nvPr/>
        </p:nvSpPr>
        <p:spPr>
          <a:xfrm>
            <a:off x="1686391" y="4999989"/>
            <a:ext cx="573232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solidFill>
                  <a:schemeClr val="bg2">
                    <a:lumMod val="40000"/>
                    <a:lumOff val="60000"/>
                  </a:schemeClr>
                </a:solidFill>
              </a:rPr>
              <a:t>5</a:t>
            </a:r>
          </a:p>
        </p:txBody>
      </p:sp>
      <p:sp>
        <p:nvSpPr>
          <p:cNvPr id="197" name="APRENDIZADO DE MÁQUINA"/>
          <p:cNvSpPr txBox="1"/>
          <p:nvPr/>
        </p:nvSpPr>
        <p:spPr>
          <a:xfrm>
            <a:off x="2049637" y="976630"/>
            <a:ext cx="3556421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O QUE É UM ROBOT?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98" name="APRENDIZADO SUPERVISIONADO"/>
          <p:cNvSpPr txBox="1"/>
          <p:nvPr/>
        </p:nvSpPr>
        <p:spPr>
          <a:xfrm>
            <a:off x="2049637" y="2071370"/>
            <a:ext cx="6624568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 QUE É RPA? / POR QUE RPA?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9" name="TAREFA DE REGRESSÃO"/>
          <p:cNvSpPr txBox="1"/>
          <p:nvPr/>
        </p:nvSpPr>
        <p:spPr>
          <a:xfrm>
            <a:off x="2049637" y="3166110"/>
            <a:ext cx="7466144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pt-B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ESCREVER O FLUXO DE TRABALHO</a:t>
            </a:r>
          </a:p>
        </p:txBody>
      </p:sp>
      <p:sp>
        <p:nvSpPr>
          <p:cNvPr id="200" name="ALGORITMOS DE APRENDIZAGEM"/>
          <p:cNvSpPr txBox="1"/>
          <p:nvPr/>
        </p:nvSpPr>
        <p:spPr>
          <a:xfrm>
            <a:off x="2049637" y="4260850"/>
            <a:ext cx="10202471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pt-B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EDITAR ARQUIVO DE EXCEL E IMPRIMIR EM PDF</a:t>
            </a:r>
          </a:p>
        </p:txBody>
      </p:sp>
      <p:sp>
        <p:nvSpPr>
          <p:cNvPr id="201" name="REVISÃO"/>
          <p:cNvSpPr txBox="1"/>
          <p:nvPr/>
        </p:nvSpPr>
        <p:spPr>
          <a:xfrm>
            <a:off x="2049637" y="5355590"/>
            <a:ext cx="6437017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pt-B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ENVIAR ARQUIVO POR E-MAIL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FD735DF-72E4-49BF-8D32-31CF0AACD2A1}"/>
              </a:ext>
            </a:extLst>
          </p:cNvPr>
          <p:cNvSpPr txBox="1"/>
          <p:nvPr/>
        </p:nvSpPr>
        <p:spPr>
          <a:xfrm>
            <a:off x="2215453" y="2475990"/>
            <a:ext cx="20063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2.1 Instalar </a:t>
            </a:r>
            <a:r>
              <a:rPr lang="pt-BR" dirty="0" err="1">
                <a:solidFill>
                  <a:schemeClr val="tx1"/>
                </a:solidFill>
              </a:rPr>
              <a:t>Jupyter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3DD35AE-DDE4-4CBC-AAE7-E62B60AE2FAD}"/>
              </a:ext>
            </a:extLst>
          </p:cNvPr>
          <p:cNvSpPr txBox="1"/>
          <p:nvPr/>
        </p:nvSpPr>
        <p:spPr>
          <a:xfrm>
            <a:off x="2215453" y="2677783"/>
            <a:ext cx="20063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2.2 Acessar </a:t>
            </a:r>
            <a:r>
              <a:rPr lang="pt-BR" dirty="0" err="1">
                <a:solidFill>
                  <a:schemeClr val="tx2"/>
                </a:solidFill>
              </a:rPr>
              <a:t>Jupyter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9731ED-C12C-4D8A-A60F-543C4BD43B61}"/>
              </a:ext>
            </a:extLst>
          </p:cNvPr>
          <p:cNvSpPr txBox="1"/>
          <p:nvPr/>
        </p:nvSpPr>
        <p:spPr>
          <a:xfrm>
            <a:off x="2215453" y="2895172"/>
            <a:ext cx="20063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2.3 </a:t>
            </a:r>
            <a:r>
              <a:rPr lang="pt-BR" dirty="0" err="1">
                <a:solidFill>
                  <a:schemeClr val="tx2"/>
                </a:solidFill>
              </a:rPr>
              <a:t>pyautogui</a:t>
            </a:r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97744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322CBB96-2DA0-496F-9FBF-7552F8313B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0075941"/>
              </p:ext>
            </p:extLst>
          </p:nvPr>
        </p:nvGraphicFramePr>
        <p:xfrm>
          <a:off x="2530020" y="1925099"/>
          <a:ext cx="8128000" cy="3701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8C6FA540-294B-4767-8F82-C40A5521F4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821"/>
          <a:stretch/>
        </p:blipFill>
        <p:spPr>
          <a:xfrm>
            <a:off x="7352698" y="151878"/>
            <a:ext cx="4618564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59708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322CBB96-2DA0-496F-9FBF-7552F8313B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6406795"/>
              </p:ext>
            </p:extLst>
          </p:nvPr>
        </p:nvGraphicFramePr>
        <p:xfrm>
          <a:off x="2530020" y="1925099"/>
          <a:ext cx="8128000" cy="3701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6B176F4B-74AF-4622-AFFF-4C35FDE846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851"/>
          <a:stretch/>
        </p:blipFill>
        <p:spPr>
          <a:xfrm>
            <a:off x="7571847" y="0"/>
            <a:ext cx="4620153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EAB45E0-5E5F-4387-A80D-6E2CBFF05B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851"/>
          <a:stretch/>
        </p:blipFill>
        <p:spPr>
          <a:xfrm>
            <a:off x="7244562" y="845099"/>
            <a:ext cx="4620153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513068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322CBB96-2DA0-496F-9FBF-7552F8313B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5410124"/>
              </p:ext>
            </p:extLst>
          </p:nvPr>
        </p:nvGraphicFramePr>
        <p:xfrm>
          <a:off x="2530020" y="1925099"/>
          <a:ext cx="8128000" cy="3701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6EB82FBF-A799-4A3F-BAD6-69374A4D93D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802"/>
          <a:stretch/>
        </p:blipFill>
        <p:spPr>
          <a:xfrm>
            <a:off x="7574472" y="0"/>
            <a:ext cx="4617528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47557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ráfico 1" descr="Gráfico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525" y="2762250"/>
            <a:ext cx="4552950" cy="133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CaixaDeTexto 3"/>
          <p:cNvSpPr txBox="1"/>
          <p:nvPr/>
        </p:nvSpPr>
        <p:spPr>
          <a:xfrm>
            <a:off x="3122321" y="4351592"/>
            <a:ext cx="598208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pc="40">
                <a:latin typeface="Montserrat ExtraLight"/>
                <a:ea typeface="Montserrat ExtraLight"/>
                <a:cs typeface="Montserrat ExtraLight"/>
                <a:sym typeface="Montserrat ExtraLight"/>
              </a:defRPr>
            </a:pPr>
            <a:r>
              <a:t>A ESCOLA </a:t>
            </a:r>
            <a:r>
              <a:rPr>
                <a:latin typeface="Montserrat Bold"/>
                <a:ea typeface="Montserrat Bold"/>
                <a:cs typeface="Montserrat Bold"/>
                <a:sym typeface="Montserrat Bold"/>
              </a:rPr>
              <a:t>INFINITA</a:t>
            </a:r>
            <a:r>
              <a:t> DE INTELIGÊNCIA ARTIFICIAL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322CBB96-2DA0-496F-9FBF-7552F8313B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1713921"/>
              </p:ext>
            </p:extLst>
          </p:nvPr>
        </p:nvGraphicFramePr>
        <p:xfrm>
          <a:off x="2530020" y="1925099"/>
          <a:ext cx="8128000" cy="3701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F167F816-95B8-480D-8970-A169501F45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310"/>
          <a:stretch/>
        </p:blipFill>
        <p:spPr>
          <a:xfrm>
            <a:off x="7603664" y="0"/>
            <a:ext cx="4588336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81579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322CBB96-2DA0-496F-9FBF-7552F8313B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9514084"/>
              </p:ext>
            </p:extLst>
          </p:nvPr>
        </p:nvGraphicFramePr>
        <p:xfrm>
          <a:off x="2530020" y="1925099"/>
          <a:ext cx="8128000" cy="3701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7" name="APRENDIZADO DE MÁQUINA"/>
          <p:cNvSpPr txBox="1"/>
          <p:nvPr/>
        </p:nvSpPr>
        <p:spPr>
          <a:xfrm>
            <a:off x="4805917" y="878659"/>
            <a:ext cx="2580191" cy="1046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RPA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Instalar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Jupyter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C73049-ACE8-485F-9648-5B6F6D67D5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8703" y="0"/>
            <a:ext cx="2453159" cy="1909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B76106D-3681-4897-9212-2ACFCF3BB1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1723" y="753154"/>
            <a:ext cx="2453159" cy="1909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522C279-A631-43DA-B3DE-9829196EB9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8838" y="1393731"/>
            <a:ext cx="2453162" cy="1909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018746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1"/>
          <p:cNvSpPr txBox="1"/>
          <p:nvPr/>
        </p:nvSpPr>
        <p:spPr>
          <a:xfrm>
            <a:off x="1781781" y="621029"/>
            <a:ext cx="472542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3" name="2"/>
          <p:cNvSpPr txBox="1"/>
          <p:nvPr/>
        </p:nvSpPr>
        <p:spPr>
          <a:xfrm>
            <a:off x="1688741" y="1715769"/>
            <a:ext cx="658623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4" name="3"/>
          <p:cNvSpPr txBox="1"/>
          <p:nvPr/>
        </p:nvSpPr>
        <p:spPr>
          <a:xfrm>
            <a:off x="1687801" y="2810509"/>
            <a:ext cx="573232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solidFill>
                  <a:schemeClr val="bg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195" name="4"/>
          <p:cNvSpPr txBox="1"/>
          <p:nvPr/>
        </p:nvSpPr>
        <p:spPr>
          <a:xfrm>
            <a:off x="1642221" y="3905250"/>
            <a:ext cx="573232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solidFill>
                  <a:schemeClr val="bg2">
                    <a:lumMod val="40000"/>
                    <a:lumOff val="60000"/>
                  </a:schemeClr>
                </a:solidFill>
              </a:rPr>
              <a:t>4</a:t>
            </a:r>
          </a:p>
        </p:txBody>
      </p:sp>
      <p:sp>
        <p:nvSpPr>
          <p:cNvPr id="196" name="5"/>
          <p:cNvSpPr txBox="1"/>
          <p:nvPr/>
        </p:nvSpPr>
        <p:spPr>
          <a:xfrm>
            <a:off x="1686391" y="4999989"/>
            <a:ext cx="573232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solidFill>
                  <a:schemeClr val="bg2">
                    <a:lumMod val="40000"/>
                    <a:lumOff val="60000"/>
                  </a:schemeClr>
                </a:solidFill>
              </a:rPr>
              <a:t>5</a:t>
            </a:r>
          </a:p>
        </p:txBody>
      </p:sp>
      <p:sp>
        <p:nvSpPr>
          <p:cNvPr id="197" name="APRENDIZADO DE MÁQUINA"/>
          <p:cNvSpPr txBox="1"/>
          <p:nvPr/>
        </p:nvSpPr>
        <p:spPr>
          <a:xfrm>
            <a:off x="2049637" y="976630"/>
            <a:ext cx="3556421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O QUE É UM ROBOT?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98" name="APRENDIZADO SUPERVISIONADO"/>
          <p:cNvSpPr txBox="1"/>
          <p:nvPr/>
        </p:nvSpPr>
        <p:spPr>
          <a:xfrm>
            <a:off x="2049637" y="2071370"/>
            <a:ext cx="6624568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 QUE É RPA? / POR QUE RPA?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9" name="TAREFA DE REGRESSÃO"/>
          <p:cNvSpPr txBox="1"/>
          <p:nvPr/>
        </p:nvSpPr>
        <p:spPr>
          <a:xfrm>
            <a:off x="2049637" y="3166110"/>
            <a:ext cx="7466144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pt-B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ESCREVER O FLUXO DE TRABALHO</a:t>
            </a:r>
          </a:p>
        </p:txBody>
      </p:sp>
      <p:sp>
        <p:nvSpPr>
          <p:cNvPr id="200" name="ALGORITMOS DE APRENDIZAGEM"/>
          <p:cNvSpPr txBox="1"/>
          <p:nvPr/>
        </p:nvSpPr>
        <p:spPr>
          <a:xfrm>
            <a:off x="2049637" y="4260850"/>
            <a:ext cx="10202471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pt-B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EDITAR ARQUIVO DE EXCEL E IMPRIMIR EM PDF</a:t>
            </a:r>
          </a:p>
        </p:txBody>
      </p:sp>
      <p:sp>
        <p:nvSpPr>
          <p:cNvPr id="201" name="REVISÃO"/>
          <p:cNvSpPr txBox="1"/>
          <p:nvPr/>
        </p:nvSpPr>
        <p:spPr>
          <a:xfrm>
            <a:off x="2049637" y="5355590"/>
            <a:ext cx="6437017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pt-B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ENVIAR ARQUIVO POR E-MAIL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FD735DF-72E4-49BF-8D32-31CF0AACD2A1}"/>
              </a:ext>
            </a:extLst>
          </p:cNvPr>
          <p:cNvSpPr txBox="1"/>
          <p:nvPr/>
        </p:nvSpPr>
        <p:spPr>
          <a:xfrm>
            <a:off x="2215453" y="2475990"/>
            <a:ext cx="20063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2.1 Instalar </a:t>
            </a:r>
            <a:r>
              <a:rPr lang="pt-BR" dirty="0" err="1">
                <a:solidFill>
                  <a:schemeClr val="tx2"/>
                </a:solidFill>
              </a:rPr>
              <a:t>Jupyter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3DD35AE-DDE4-4CBC-AAE7-E62B60AE2FAD}"/>
              </a:ext>
            </a:extLst>
          </p:cNvPr>
          <p:cNvSpPr txBox="1"/>
          <p:nvPr/>
        </p:nvSpPr>
        <p:spPr>
          <a:xfrm>
            <a:off x="2215453" y="2677783"/>
            <a:ext cx="20063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2.2 Acessar </a:t>
            </a:r>
            <a:r>
              <a:rPr lang="pt-BR" dirty="0" err="1">
                <a:solidFill>
                  <a:schemeClr val="tx1"/>
                </a:solidFill>
              </a:rPr>
              <a:t>Jupyter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9731ED-C12C-4D8A-A60F-543C4BD43B61}"/>
              </a:ext>
            </a:extLst>
          </p:cNvPr>
          <p:cNvSpPr txBox="1"/>
          <p:nvPr/>
        </p:nvSpPr>
        <p:spPr>
          <a:xfrm>
            <a:off x="2215453" y="2895172"/>
            <a:ext cx="20063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2.3 </a:t>
            </a:r>
            <a:r>
              <a:rPr lang="pt-BR" dirty="0" err="1">
                <a:solidFill>
                  <a:schemeClr val="tx2"/>
                </a:solidFill>
              </a:rPr>
              <a:t>pyautogui</a:t>
            </a:r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78695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54852E2B-483D-402F-AC08-699076F0B9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6656577"/>
              </p:ext>
            </p:extLst>
          </p:nvPr>
        </p:nvGraphicFramePr>
        <p:xfrm>
          <a:off x="2530020" y="1925099"/>
          <a:ext cx="8128000" cy="3701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DEA1492F-ED51-416F-9830-A81E826468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5893" b="21309"/>
          <a:stretch/>
        </p:blipFill>
        <p:spPr>
          <a:xfrm>
            <a:off x="8671516" y="0"/>
            <a:ext cx="3520484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40E26CCE-4ACD-4A3A-A9AD-D243F12EA769}"/>
              </a:ext>
            </a:extLst>
          </p:cNvPr>
          <p:cNvGrpSpPr/>
          <p:nvPr/>
        </p:nvGrpSpPr>
        <p:grpSpPr>
          <a:xfrm>
            <a:off x="10431758" y="1849652"/>
            <a:ext cx="1499630" cy="800217"/>
            <a:chOff x="5453742" y="3564152"/>
            <a:chExt cx="1499630" cy="800217"/>
          </a:xfrm>
        </p:grpSpPr>
        <p:pic>
          <p:nvPicPr>
            <p:cNvPr id="8" name="Picture 2" descr="Como usar o teclado da Apple no Windows com o Boot Camp - Suporte da Apple  (BR)">
              <a:extLst>
                <a:ext uri="{FF2B5EF4-FFF2-40B4-BE49-F238E27FC236}">
                  <a16:creationId xmlns:a16="http://schemas.microsoft.com/office/drawing/2014/main" id="{D92FB891-74E3-4E14-B53B-A31EAE01FC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5" t="20000" r="70627" b="20000"/>
            <a:stretch/>
          </p:blipFill>
          <p:spPr bwMode="auto">
            <a:xfrm>
              <a:off x="5453742" y="3621361"/>
              <a:ext cx="800100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EC4108AA-3ABA-4B4A-8052-EF0392FC877D}"/>
                </a:ext>
              </a:extLst>
            </p:cNvPr>
            <p:cNvSpPr txBox="1"/>
            <p:nvPr/>
          </p:nvSpPr>
          <p:spPr>
            <a:xfrm>
              <a:off x="6030686" y="3564152"/>
              <a:ext cx="922686" cy="800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pt-BR" sz="4600" b="0" i="0" u="none" strike="noStrike" cap="none" spc="0" normalizeH="0" baseline="0" dirty="0">
                  <a:ln>
                    <a:noFill/>
                  </a:ln>
                  <a:solidFill>
                    <a:srgbClr val="2B2B2B"/>
                  </a:solidFill>
                  <a:effectLst/>
                  <a:uFillTx/>
                  <a:latin typeface="+mn-lt"/>
                  <a:ea typeface="+mn-ea"/>
                  <a:cs typeface="+mn-cs"/>
                  <a:sym typeface="Barlow Condensed"/>
                </a:rPr>
                <a:t> + 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172890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54852E2B-483D-402F-AC08-699076F0B9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9780266"/>
              </p:ext>
            </p:extLst>
          </p:nvPr>
        </p:nvGraphicFramePr>
        <p:xfrm>
          <a:off x="2530020" y="1925099"/>
          <a:ext cx="8128000" cy="3701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8D81F1B1-8309-47A2-96A9-97E876E0CA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4000" y="0"/>
            <a:ext cx="3528000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4F3C71F3-F4AD-4815-B796-9603162A7FFE}"/>
              </a:ext>
            </a:extLst>
          </p:cNvPr>
          <p:cNvGrpSpPr/>
          <p:nvPr/>
        </p:nvGrpSpPr>
        <p:grpSpPr>
          <a:xfrm>
            <a:off x="10431758" y="1849652"/>
            <a:ext cx="1499630" cy="800217"/>
            <a:chOff x="5453742" y="3564152"/>
            <a:chExt cx="1499630" cy="800217"/>
          </a:xfrm>
        </p:grpSpPr>
        <p:pic>
          <p:nvPicPr>
            <p:cNvPr id="10" name="Picture 2" descr="Como usar o teclado da Apple no Windows com o Boot Camp - Suporte da Apple  (BR)">
              <a:extLst>
                <a:ext uri="{FF2B5EF4-FFF2-40B4-BE49-F238E27FC236}">
                  <a16:creationId xmlns:a16="http://schemas.microsoft.com/office/drawing/2014/main" id="{0390EFB2-D247-4087-A0C6-6DD5364269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5" t="20000" r="70627" b="20000"/>
            <a:stretch/>
          </p:blipFill>
          <p:spPr bwMode="auto">
            <a:xfrm>
              <a:off x="5453742" y="3621361"/>
              <a:ext cx="800100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F8D8E17F-7E0D-4FDE-BD18-91DDAA91B912}"/>
                </a:ext>
              </a:extLst>
            </p:cNvPr>
            <p:cNvSpPr txBox="1"/>
            <p:nvPr/>
          </p:nvSpPr>
          <p:spPr>
            <a:xfrm>
              <a:off x="6030686" y="3564152"/>
              <a:ext cx="922686" cy="800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pt-BR" sz="4600" b="0" i="0" u="none" strike="noStrike" cap="none" spc="0" normalizeH="0" baseline="0" dirty="0">
                  <a:ln>
                    <a:noFill/>
                  </a:ln>
                  <a:solidFill>
                    <a:srgbClr val="2B2B2B"/>
                  </a:solidFill>
                  <a:effectLst/>
                  <a:uFillTx/>
                  <a:latin typeface="+mn-lt"/>
                  <a:ea typeface="+mn-ea"/>
                  <a:cs typeface="+mn-cs"/>
                  <a:sym typeface="Barlow Condensed"/>
                </a:rPr>
                <a:t> + 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08223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54852E2B-483D-402F-AC08-699076F0B9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4683297"/>
              </p:ext>
            </p:extLst>
          </p:nvPr>
        </p:nvGraphicFramePr>
        <p:xfrm>
          <a:off x="2530020" y="1925099"/>
          <a:ext cx="8128000" cy="3701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agem 8">
            <a:extLst>
              <a:ext uri="{FF2B5EF4-FFF2-40B4-BE49-F238E27FC236}">
                <a16:creationId xmlns:a16="http://schemas.microsoft.com/office/drawing/2014/main" id="{A04CB5DE-B24E-4625-BFF9-C0E715F9AF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233" t="4314" r="12581"/>
          <a:stretch/>
        </p:blipFill>
        <p:spPr>
          <a:xfrm>
            <a:off x="7693123" y="-9837"/>
            <a:ext cx="4498877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1600BC0-A32A-4577-9249-5D7C93D788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5667" y="513093"/>
            <a:ext cx="1972254" cy="1142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820326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04CB5DE-B24E-4625-BFF9-C0E715F9A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3" t="4314" r="12581"/>
          <a:stretch/>
        </p:blipFill>
        <p:spPr>
          <a:xfrm>
            <a:off x="6027609" y="1989000"/>
            <a:ext cx="4498877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1600BC0-A32A-4577-9249-5D7C93D78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824" y="2857708"/>
            <a:ext cx="1972254" cy="1142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APRENDIZADO DE MÁQUINA">
            <a:extLst>
              <a:ext uri="{FF2B5EF4-FFF2-40B4-BE49-F238E27FC236}">
                <a16:creationId xmlns:a16="http://schemas.microsoft.com/office/drawing/2014/main" id="{CE3968F7-8B9A-4BFB-A866-40180F624AC8}"/>
              </a:ext>
            </a:extLst>
          </p:cNvPr>
          <p:cNvSpPr txBox="1"/>
          <p:nvPr/>
        </p:nvSpPr>
        <p:spPr>
          <a:xfrm>
            <a:off x="2711668" y="976893"/>
            <a:ext cx="2352566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sz="4800" b="1" dirty="0">
                <a:solidFill>
                  <a:schemeClr val="tx1"/>
                </a:solidFill>
              </a:rPr>
              <a:t>PROMPT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6" name="APRENDIZADO DE MÁQUINA">
            <a:extLst>
              <a:ext uri="{FF2B5EF4-FFF2-40B4-BE49-F238E27FC236}">
                <a16:creationId xmlns:a16="http://schemas.microsoft.com/office/drawing/2014/main" id="{093E952A-BB17-450A-AAF6-1C516E5555C9}"/>
              </a:ext>
            </a:extLst>
          </p:cNvPr>
          <p:cNvSpPr txBox="1"/>
          <p:nvPr/>
        </p:nvSpPr>
        <p:spPr>
          <a:xfrm>
            <a:off x="6766540" y="976892"/>
            <a:ext cx="302101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sz="4800" b="1" dirty="0">
                <a:solidFill>
                  <a:schemeClr val="tx1"/>
                </a:solidFill>
              </a:rPr>
              <a:t>LOCAL RUN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7" name="APRENDIZADO DE MÁQUINA">
            <a:extLst>
              <a:ext uri="{FF2B5EF4-FFF2-40B4-BE49-F238E27FC236}">
                <a16:creationId xmlns:a16="http://schemas.microsoft.com/office/drawing/2014/main" id="{F7AE9AB6-F4B1-4660-ACB0-2A8951A80F0D}"/>
              </a:ext>
            </a:extLst>
          </p:cNvPr>
          <p:cNvSpPr txBox="1"/>
          <p:nvPr/>
        </p:nvSpPr>
        <p:spPr>
          <a:xfrm>
            <a:off x="1991195" y="5096277"/>
            <a:ext cx="7796363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sz="4800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SE FECHAR O PROMPT, </a:t>
            </a:r>
          </a:p>
          <a:p>
            <a:pPr algn="ctr"/>
            <a:r>
              <a:rPr lang="en-US" sz="4800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FECHA O JUPYTER</a:t>
            </a:r>
            <a:endParaRPr sz="48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25194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D90400D-5C65-4D54-B1D5-6CB64CEC7D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3" t="4314" r="12581"/>
          <a:stretch/>
        </p:blipFill>
        <p:spPr>
          <a:xfrm>
            <a:off x="2678673" y="1807889"/>
            <a:ext cx="6834654" cy="4375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APRENDIZADO DE MÁQUINA">
            <a:extLst>
              <a:ext uri="{FF2B5EF4-FFF2-40B4-BE49-F238E27FC236}">
                <a16:creationId xmlns:a16="http://schemas.microsoft.com/office/drawing/2014/main" id="{D0BF2858-1B58-4966-B76F-AAEECCB86C91}"/>
              </a:ext>
            </a:extLst>
          </p:cNvPr>
          <p:cNvSpPr txBox="1"/>
          <p:nvPr/>
        </p:nvSpPr>
        <p:spPr>
          <a:xfrm>
            <a:off x="1448227" y="764620"/>
            <a:ext cx="897136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sz="4800" b="1" dirty="0">
                <a:solidFill>
                  <a:schemeClr val="tx1"/>
                </a:solidFill>
              </a:rPr>
              <a:t>SISTEMA DE ARQUIVOS DO SEU PC</a:t>
            </a:r>
            <a:endParaRPr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21854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54852E2B-483D-402F-AC08-699076F0B9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1871521"/>
              </p:ext>
            </p:extLst>
          </p:nvPr>
        </p:nvGraphicFramePr>
        <p:xfrm>
          <a:off x="2530020" y="1925099"/>
          <a:ext cx="8128000" cy="3701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0D9FF59E-6436-4A15-9B31-F541830D74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81" t="12677" r="11540"/>
          <a:stretch/>
        </p:blipFill>
        <p:spPr>
          <a:xfrm>
            <a:off x="7527096" y="0"/>
            <a:ext cx="4664904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áfico 8" descr="Dedo indicador apontando para a direita com preenchimento sólido">
            <a:extLst>
              <a:ext uri="{FF2B5EF4-FFF2-40B4-BE49-F238E27FC236}">
                <a16:creationId xmlns:a16="http://schemas.microsoft.com/office/drawing/2014/main" id="{A481BD13-CBC5-4067-82A6-13E1DBAE3D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922027">
            <a:off x="5945415" y="12754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44568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54852E2B-483D-402F-AC08-699076F0B9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6238152"/>
              </p:ext>
            </p:extLst>
          </p:nvPr>
        </p:nvGraphicFramePr>
        <p:xfrm>
          <a:off x="2530020" y="1925099"/>
          <a:ext cx="8128000" cy="3701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51F4E302-E55B-4237-B441-3A958E55D4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82" t="12802" r="12582"/>
          <a:stretch/>
        </p:blipFill>
        <p:spPr>
          <a:xfrm>
            <a:off x="7584551" y="0"/>
            <a:ext cx="4607449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áfico 5" descr="Dedo indicador apontando para a direita com preenchimento sólido">
            <a:extLst>
              <a:ext uri="{FF2B5EF4-FFF2-40B4-BE49-F238E27FC236}">
                <a16:creationId xmlns:a16="http://schemas.microsoft.com/office/drawing/2014/main" id="{C0190A97-1BA9-4824-B48F-88F30A3E32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922027">
            <a:off x="11321144" y="3362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232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PRENDIZADO DE MÁQUINA">
            <a:extLst>
              <a:ext uri="{FF2B5EF4-FFF2-40B4-BE49-F238E27FC236}">
                <a16:creationId xmlns:a16="http://schemas.microsoft.com/office/drawing/2014/main" id="{BF43123C-4902-40A1-8990-D197E0FCBC51}"/>
              </a:ext>
            </a:extLst>
          </p:cNvPr>
          <p:cNvSpPr txBox="1"/>
          <p:nvPr/>
        </p:nvSpPr>
        <p:spPr>
          <a:xfrm>
            <a:off x="2617804" y="2405643"/>
            <a:ext cx="6956391" cy="2046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sz="9600" b="1" dirty="0">
                <a:solidFill>
                  <a:srgbClr val="173054"/>
                </a:solidFill>
              </a:rPr>
              <a:t>R</a:t>
            </a:r>
            <a:r>
              <a:rPr lang="en-US" dirty="0"/>
              <a:t>OBOTIC </a:t>
            </a:r>
            <a:r>
              <a:rPr lang="en-US" sz="9600" b="1" dirty="0">
                <a:solidFill>
                  <a:srgbClr val="489071"/>
                </a:solidFill>
              </a:rPr>
              <a:t>P</a:t>
            </a:r>
            <a:r>
              <a:rPr lang="en-US" dirty="0"/>
              <a:t>ROCESS </a:t>
            </a:r>
            <a:r>
              <a:rPr lang="en-US" sz="9600" b="1" dirty="0">
                <a:solidFill>
                  <a:srgbClr val="6E2423"/>
                </a:solidFill>
              </a:rPr>
              <a:t>A</a:t>
            </a:r>
            <a:r>
              <a:rPr lang="en-US" dirty="0"/>
              <a:t>UTOMATION</a:t>
            </a:r>
          </a:p>
          <a:p>
            <a:pPr algn="ctr"/>
            <a:r>
              <a:rPr lang="en-US" dirty="0"/>
              <a:t>AUTOMAÇÃO DE PROCESSO ROBOTIZADA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769355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54852E2B-483D-402F-AC08-699076F0B9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9677780"/>
              </p:ext>
            </p:extLst>
          </p:nvPr>
        </p:nvGraphicFramePr>
        <p:xfrm>
          <a:off x="2530020" y="1925099"/>
          <a:ext cx="8128000" cy="3701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B2C859B1-2D76-4912-84DE-0622AE613B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82" t="12802" r="12582"/>
          <a:stretch/>
        </p:blipFill>
        <p:spPr>
          <a:xfrm>
            <a:off x="7584551" y="0"/>
            <a:ext cx="4607449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áfico 5" descr="Dedo indicador apontando para a direita com preenchimento sólido">
            <a:extLst>
              <a:ext uri="{FF2B5EF4-FFF2-40B4-BE49-F238E27FC236}">
                <a16:creationId xmlns:a16="http://schemas.microsoft.com/office/drawing/2014/main" id="{1560633B-6B6F-486F-A340-C45515E43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922027">
            <a:off x="10847384" y="8359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7337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54852E2B-483D-402F-AC08-699076F0B9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3587414"/>
              </p:ext>
            </p:extLst>
          </p:nvPr>
        </p:nvGraphicFramePr>
        <p:xfrm>
          <a:off x="2530020" y="1925099"/>
          <a:ext cx="8128000" cy="3701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72AA1037-F904-46D9-866C-60DDF92DF6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82" t="13051" r="12582"/>
          <a:stretch/>
        </p:blipFill>
        <p:spPr>
          <a:xfrm>
            <a:off x="7571322" y="0"/>
            <a:ext cx="4620678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áfico 5" descr="Dedo indicador apontando para a direita com preenchimento sólido">
            <a:extLst>
              <a:ext uri="{FF2B5EF4-FFF2-40B4-BE49-F238E27FC236}">
                <a16:creationId xmlns:a16="http://schemas.microsoft.com/office/drawing/2014/main" id="{1515F7A6-072B-411F-AC07-66E2E2DA62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922027">
            <a:off x="6944855" y="1064590"/>
            <a:ext cx="914400" cy="914400"/>
          </a:xfrm>
          <a:prstGeom prst="rect">
            <a:avLst/>
          </a:prstGeom>
        </p:spPr>
      </p:pic>
      <p:pic>
        <p:nvPicPr>
          <p:cNvPr id="7" name="Gráfico 6" descr="Dedo indicador apontando para a direita com preenchimento sólido">
            <a:extLst>
              <a:ext uri="{FF2B5EF4-FFF2-40B4-BE49-F238E27FC236}">
                <a16:creationId xmlns:a16="http://schemas.microsoft.com/office/drawing/2014/main" id="{886E5D2F-4568-4CE3-978B-EDBC2480E8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922027">
            <a:off x="6846884" y="2963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8128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1"/>
          <p:cNvSpPr txBox="1"/>
          <p:nvPr/>
        </p:nvSpPr>
        <p:spPr>
          <a:xfrm>
            <a:off x="1781781" y="621029"/>
            <a:ext cx="472542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3" name="2"/>
          <p:cNvSpPr txBox="1"/>
          <p:nvPr/>
        </p:nvSpPr>
        <p:spPr>
          <a:xfrm>
            <a:off x="1688741" y="1715769"/>
            <a:ext cx="658623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4" name="3"/>
          <p:cNvSpPr txBox="1"/>
          <p:nvPr/>
        </p:nvSpPr>
        <p:spPr>
          <a:xfrm>
            <a:off x="1687801" y="2810509"/>
            <a:ext cx="573232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solidFill>
                  <a:schemeClr val="bg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195" name="4"/>
          <p:cNvSpPr txBox="1"/>
          <p:nvPr/>
        </p:nvSpPr>
        <p:spPr>
          <a:xfrm>
            <a:off x="1642221" y="3905250"/>
            <a:ext cx="573232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solidFill>
                  <a:schemeClr val="bg2">
                    <a:lumMod val="40000"/>
                    <a:lumOff val="60000"/>
                  </a:schemeClr>
                </a:solidFill>
              </a:rPr>
              <a:t>4</a:t>
            </a:r>
          </a:p>
        </p:txBody>
      </p:sp>
      <p:sp>
        <p:nvSpPr>
          <p:cNvPr id="196" name="5"/>
          <p:cNvSpPr txBox="1"/>
          <p:nvPr/>
        </p:nvSpPr>
        <p:spPr>
          <a:xfrm>
            <a:off x="1686391" y="4999989"/>
            <a:ext cx="573232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solidFill>
                  <a:schemeClr val="bg2">
                    <a:lumMod val="40000"/>
                    <a:lumOff val="60000"/>
                  </a:schemeClr>
                </a:solidFill>
              </a:rPr>
              <a:t>5</a:t>
            </a:r>
          </a:p>
        </p:txBody>
      </p:sp>
      <p:sp>
        <p:nvSpPr>
          <p:cNvPr id="197" name="APRENDIZADO DE MÁQUINA"/>
          <p:cNvSpPr txBox="1"/>
          <p:nvPr/>
        </p:nvSpPr>
        <p:spPr>
          <a:xfrm>
            <a:off x="2049637" y="976630"/>
            <a:ext cx="3556421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O QUE É UM ROBOT?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98" name="APRENDIZADO SUPERVISIONADO"/>
          <p:cNvSpPr txBox="1"/>
          <p:nvPr/>
        </p:nvSpPr>
        <p:spPr>
          <a:xfrm>
            <a:off x="2049637" y="2071370"/>
            <a:ext cx="6624568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 QUE É RPA? / POR QUE RPA?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9" name="TAREFA DE REGRESSÃO"/>
          <p:cNvSpPr txBox="1"/>
          <p:nvPr/>
        </p:nvSpPr>
        <p:spPr>
          <a:xfrm>
            <a:off x="2049637" y="3166110"/>
            <a:ext cx="7466144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pt-B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ESCREVER O FLUXO DE TRABALHO</a:t>
            </a:r>
          </a:p>
        </p:txBody>
      </p:sp>
      <p:sp>
        <p:nvSpPr>
          <p:cNvPr id="200" name="ALGORITMOS DE APRENDIZAGEM"/>
          <p:cNvSpPr txBox="1"/>
          <p:nvPr/>
        </p:nvSpPr>
        <p:spPr>
          <a:xfrm>
            <a:off x="2049637" y="4260850"/>
            <a:ext cx="10202471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pt-B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EDITAR ARQUIVO DE EXCEL E IMPRIMIR EM PDF</a:t>
            </a:r>
          </a:p>
        </p:txBody>
      </p:sp>
      <p:sp>
        <p:nvSpPr>
          <p:cNvPr id="201" name="REVISÃO"/>
          <p:cNvSpPr txBox="1"/>
          <p:nvPr/>
        </p:nvSpPr>
        <p:spPr>
          <a:xfrm>
            <a:off x="2049637" y="5355590"/>
            <a:ext cx="6437017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pt-B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ENVIAR ARQUIVO POR E-MAIL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FD735DF-72E4-49BF-8D32-31CF0AACD2A1}"/>
              </a:ext>
            </a:extLst>
          </p:cNvPr>
          <p:cNvSpPr txBox="1"/>
          <p:nvPr/>
        </p:nvSpPr>
        <p:spPr>
          <a:xfrm>
            <a:off x="2215453" y="2475990"/>
            <a:ext cx="20063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2.1 Instalar </a:t>
            </a:r>
            <a:r>
              <a:rPr lang="pt-BR" dirty="0" err="1">
                <a:solidFill>
                  <a:schemeClr val="tx2"/>
                </a:solidFill>
              </a:rPr>
              <a:t>Jupyter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3DD35AE-DDE4-4CBC-AAE7-E62B60AE2FAD}"/>
              </a:ext>
            </a:extLst>
          </p:cNvPr>
          <p:cNvSpPr txBox="1"/>
          <p:nvPr/>
        </p:nvSpPr>
        <p:spPr>
          <a:xfrm>
            <a:off x="2215453" y="2677783"/>
            <a:ext cx="20063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2.2 Acessar </a:t>
            </a:r>
            <a:r>
              <a:rPr lang="pt-BR" dirty="0" err="1">
                <a:solidFill>
                  <a:schemeClr val="tx2"/>
                </a:solidFill>
              </a:rPr>
              <a:t>Jupyter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9731ED-C12C-4D8A-A60F-543C4BD43B61}"/>
              </a:ext>
            </a:extLst>
          </p:cNvPr>
          <p:cNvSpPr txBox="1"/>
          <p:nvPr/>
        </p:nvSpPr>
        <p:spPr>
          <a:xfrm>
            <a:off x="2215453" y="2895172"/>
            <a:ext cx="20063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2.3 </a:t>
            </a:r>
            <a:r>
              <a:rPr lang="pt-BR" dirty="0" err="1">
                <a:solidFill>
                  <a:schemeClr val="tx1"/>
                </a:solidFill>
              </a:rPr>
              <a:t>pyautogui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40293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PRENDIZADO DE MÁQUINA">
            <a:extLst>
              <a:ext uri="{FF2B5EF4-FFF2-40B4-BE49-F238E27FC236}">
                <a16:creationId xmlns:a16="http://schemas.microsoft.com/office/drawing/2014/main" id="{BF43123C-4902-40A1-8990-D197E0FCBC51}"/>
              </a:ext>
            </a:extLst>
          </p:cNvPr>
          <p:cNvSpPr txBox="1"/>
          <p:nvPr/>
        </p:nvSpPr>
        <p:spPr>
          <a:xfrm>
            <a:off x="2386993" y="2405643"/>
            <a:ext cx="741805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sz="4800" b="1" dirty="0" err="1">
                <a:solidFill>
                  <a:schemeClr val="tx1"/>
                </a:solidFill>
              </a:rPr>
              <a:t>Instalar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err="1">
                <a:solidFill>
                  <a:schemeClr val="tx1"/>
                </a:solidFill>
              </a:rPr>
              <a:t>Biblioteca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err="1">
                <a:solidFill>
                  <a:schemeClr val="tx1"/>
                </a:solidFill>
              </a:rPr>
              <a:t>pyautogui</a:t>
            </a:r>
            <a:endParaRPr lang="en-US" sz="4800" b="1" dirty="0">
              <a:solidFill>
                <a:schemeClr val="tx1"/>
              </a:solidFill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70AB06B-01AE-4B11-A7E0-A4A4DDBA1C07}"/>
              </a:ext>
            </a:extLst>
          </p:cNvPr>
          <p:cNvGrpSpPr/>
          <p:nvPr/>
        </p:nvGrpSpPr>
        <p:grpSpPr>
          <a:xfrm>
            <a:off x="5453742" y="3564152"/>
            <a:ext cx="1499630" cy="800217"/>
            <a:chOff x="5453742" y="3564152"/>
            <a:chExt cx="1499630" cy="800217"/>
          </a:xfrm>
        </p:grpSpPr>
        <p:pic>
          <p:nvPicPr>
            <p:cNvPr id="1026" name="Picture 2" descr="Como usar o teclado da Apple no Windows com o Boot Camp - Suporte da Apple  (BR)">
              <a:extLst>
                <a:ext uri="{FF2B5EF4-FFF2-40B4-BE49-F238E27FC236}">
                  <a16:creationId xmlns:a16="http://schemas.microsoft.com/office/drawing/2014/main" id="{9CB317BF-DA01-4E36-99A5-39C1F6ACA1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5" t="20000" r="70627" b="20000"/>
            <a:stretch/>
          </p:blipFill>
          <p:spPr bwMode="auto">
            <a:xfrm>
              <a:off x="5453742" y="3621361"/>
              <a:ext cx="800100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A00A4140-F8AB-48E2-AF8D-C8EB61CC5025}"/>
                </a:ext>
              </a:extLst>
            </p:cNvPr>
            <p:cNvSpPr txBox="1"/>
            <p:nvPr/>
          </p:nvSpPr>
          <p:spPr>
            <a:xfrm>
              <a:off x="6030686" y="3564152"/>
              <a:ext cx="922686" cy="800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pt-BR" sz="4600" b="0" i="0" u="none" strike="noStrike" cap="none" spc="0" normalizeH="0" baseline="0" dirty="0">
                  <a:ln>
                    <a:noFill/>
                  </a:ln>
                  <a:solidFill>
                    <a:srgbClr val="2B2B2B"/>
                  </a:solidFill>
                  <a:effectLst/>
                  <a:uFillTx/>
                  <a:latin typeface="+mn-lt"/>
                  <a:ea typeface="+mn-ea"/>
                  <a:cs typeface="+mn-cs"/>
                  <a:sym typeface="Barlow Condensed"/>
                </a:rPr>
                <a:t> + 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479606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PRENDIZADO DE MÁQUINA">
            <a:extLst>
              <a:ext uri="{FF2B5EF4-FFF2-40B4-BE49-F238E27FC236}">
                <a16:creationId xmlns:a16="http://schemas.microsoft.com/office/drawing/2014/main" id="{BF43123C-4902-40A1-8990-D197E0FCBC51}"/>
              </a:ext>
            </a:extLst>
          </p:cNvPr>
          <p:cNvSpPr txBox="1"/>
          <p:nvPr/>
        </p:nvSpPr>
        <p:spPr>
          <a:xfrm>
            <a:off x="2386991" y="2405643"/>
            <a:ext cx="741805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sz="4800" b="1" dirty="0" err="1">
                <a:solidFill>
                  <a:schemeClr val="tx1"/>
                </a:solidFill>
              </a:rPr>
              <a:t>Instalar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err="1">
                <a:solidFill>
                  <a:schemeClr val="tx1"/>
                </a:solidFill>
              </a:rPr>
              <a:t>Biblioteca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err="1">
                <a:solidFill>
                  <a:schemeClr val="tx1"/>
                </a:solidFill>
              </a:rPr>
              <a:t>pyautogui</a:t>
            </a:r>
            <a:endParaRPr lang="en-US" sz="4800" b="1" dirty="0">
              <a:solidFill>
                <a:schemeClr val="tx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2A872F8-31DF-45B2-B5EF-5BD2416EF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000" y="3322864"/>
            <a:ext cx="3528000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áfico 9" descr="Dedo indicador apontando para a direita com preenchimento sólido">
            <a:extLst>
              <a:ext uri="{FF2B5EF4-FFF2-40B4-BE49-F238E27FC236}">
                <a16:creationId xmlns:a16="http://schemas.microsoft.com/office/drawing/2014/main" id="{0674E0B4-B71B-4901-BE2A-27DAD3DA2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922027">
            <a:off x="3695469" y="41261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6723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PRENDIZADO DE MÁQUINA">
            <a:extLst>
              <a:ext uri="{FF2B5EF4-FFF2-40B4-BE49-F238E27FC236}">
                <a16:creationId xmlns:a16="http://schemas.microsoft.com/office/drawing/2014/main" id="{BF43123C-4902-40A1-8990-D197E0FCBC51}"/>
              </a:ext>
            </a:extLst>
          </p:cNvPr>
          <p:cNvSpPr txBox="1"/>
          <p:nvPr/>
        </p:nvSpPr>
        <p:spPr>
          <a:xfrm>
            <a:off x="2386991" y="2405643"/>
            <a:ext cx="741805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sz="4800" b="1" dirty="0" err="1">
                <a:solidFill>
                  <a:schemeClr val="tx1"/>
                </a:solidFill>
              </a:rPr>
              <a:t>Instalar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err="1">
                <a:solidFill>
                  <a:schemeClr val="tx1"/>
                </a:solidFill>
              </a:rPr>
              <a:t>Biblioteca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err="1">
                <a:solidFill>
                  <a:schemeClr val="tx1"/>
                </a:solidFill>
              </a:rPr>
              <a:t>pyautogui</a:t>
            </a:r>
            <a:endParaRPr lang="en-US" sz="4800" b="1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89D216F-EFFF-4490-AB8B-C23D4AFD6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502" y="3349398"/>
            <a:ext cx="4971268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089945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F321F74-54BC-4D64-AF01-5909A218C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502" y="3349398"/>
            <a:ext cx="4971268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PRENDIZADO DE MÁQUINA">
            <a:extLst>
              <a:ext uri="{FF2B5EF4-FFF2-40B4-BE49-F238E27FC236}">
                <a16:creationId xmlns:a16="http://schemas.microsoft.com/office/drawing/2014/main" id="{BF43123C-4902-40A1-8990-D197E0FCBC51}"/>
              </a:ext>
            </a:extLst>
          </p:cNvPr>
          <p:cNvSpPr txBox="1"/>
          <p:nvPr/>
        </p:nvSpPr>
        <p:spPr>
          <a:xfrm>
            <a:off x="2261961" y="2405643"/>
            <a:ext cx="766812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sz="4800" b="1" dirty="0">
                <a:solidFill>
                  <a:schemeClr val="tx1"/>
                </a:solidFill>
              </a:rPr>
              <a:t>pip install </a:t>
            </a:r>
            <a:r>
              <a:rPr lang="en-US" sz="4800" b="1" dirty="0" err="1">
                <a:solidFill>
                  <a:schemeClr val="tx1"/>
                </a:solidFill>
              </a:rPr>
              <a:t>pyautogui</a:t>
            </a:r>
            <a:r>
              <a:rPr lang="en-US" sz="4800" b="1" dirty="0">
                <a:solidFill>
                  <a:schemeClr val="tx1"/>
                </a:solidFill>
              </a:rPr>
              <a:t> + [enter]</a:t>
            </a:r>
          </a:p>
        </p:txBody>
      </p:sp>
    </p:spTree>
    <p:extLst>
      <p:ext uri="{BB962C8B-B14F-4D97-AF65-F5344CB8AC3E}">
        <p14:creationId xmlns:p14="http://schemas.microsoft.com/office/powerpoint/2010/main" val="2112438475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A634EC2-D1AF-401E-A468-8CE25C7E0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502" y="3349398"/>
            <a:ext cx="4971268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PRENDIZADO DE MÁQUINA">
            <a:extLst>
              <a:ext uri="{FF2B5EF4-FFF2-40B4-BE49-F238E27FC236}">
                <a16:creationId xmlns:a16="http://schemas.microsoft.com/office/drawing/2014/main" id="{BF43123C-4902-40A1-8990-D197E0FCBC51}"/>
              </a:ext>
            </a:extLst>
          </p:cNvPr>
          <p:cNvSpPr txBox="1"/>
          <p:nvPr/>
        </p:nvSpPr>
        <p:spPr>
          <a:xfrm>
            <a:off x="3447381" y="2405643"/>
            <a:ext cx="529728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sz="4800" b="1" dirty="0">
                <a:solidFill>
                  <a:schemeClr val="tx1"/>
                </a:solidFill>
              </a:rPr>
              <a:t>Pip install </a:t>
            </a:r>
            <a:r>
              <a:rPr lang="en-US" sz="4800" b="1" dirty="0" err="1">
                <a:solidFill>
                  <a:schemeClr val="tx1"/>
                </a:solidFill>
              </a:rPr>
              <a:t>pyautogui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1290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PRENDIZADO DE MÁQUINA">
            <a:extLst>
              <a:ext uri="{FF2B5EF4-FFF2-40B4-BE49-F238E27FC236}">
                <a16:creationId xmlns:a16="http://schemas.microsoft.com/office/drawing/2014/main" id="{BF43123C-4902-40A1-8990-D197E0FCBC51}"/>
              </a:ext>
            </a:extLst>
          </p:cNvPr>
          <p:cNvSpPr txBox="1"/>
          <p:nvPr/>
        </p:nvSpPr>
        <p:spPr>
          <a:xfrm>
            <a:off x="2463917" y="1633856"/>
            <a:ext cx="7264166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sz="4800" b="1" dirty="0" err="1">
                <a:solidFill>
                  <a:schemeClr val="tx1"/>
                </a:solidFill>
              </a:rPr>
              <a:t>Abrir</a:t>
            </a:r>
            <a:r>
              <a:rPr lang="en-US" sz="4800" b="1" dirty="0">
                <a:solidFill>
                  <a:schemeClr val="tx1"/>
                </a:solidFill>
              </a:rPr>
              <a:t> pasta </a:t>
            </a:r>
            <a:r>
              <a:rPr lang="en-US" sz="4800" b="1" dirty="0" err="1">
                <a:solidFill>
                  <a:schemeClr val="tx1"/>
                </a:solidFill>
              </a:rPr>
              <a:t>criada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4800" b="1" dirty="0">
                <a:solidFill>
                  <a:schemeClr val="tx1"/>
                </a:solidFill>
              </a:rPr>
              <a:t>no </a:t>
            </a:r>
            <a:r>
              <a:rPr lang="en-US" sz="4800" b="1" dirty="0" err="1">
                <a:solidFill>
                  <a:schemeClr val="tx1"/>
                </a:solidFill>
              </a:rPr>
              <a:t>Jupyter</a:t>
            </a:r>
            <a:r>
              <a:rPr lang="en-US" sz="4800" b="1" dirty="0">
                <a:solidFill>
                  <a:schemeClr val="tx1"/>
                </a:solidFill>
              </a:rPr>
              <a:t> Notebooks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F18BAA-E7D8-4A4C-84F5-5EA394911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56" t="13301" r="11674" b="43664"/>
          <a:stretch/>
        </p:blipFill>
        <p:spPr>
          <a:xfrm>
            <a:off x="1493314" y="3349398"/>
            <a:ext cx="9225643" cy="2814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1414358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5E92073-C8AE-4CF3-BB5B-9C13781996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82" t="12927" r="12248" b="44038"/>
          <a:stretch/>
        </p:blipFill>
        <p:spPr>
          <a:xfrm>
            <a:off x="1493314" y="3349398"/>
            <a:ext cx="9225643" cy="2814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PRENDIZADO DE MÁQUINA">
            <a:extLst>
              <a:ext uri="{FF2B5EF4-FFF2-40B4-BE49-F238E27FC236}">
                <a16:creationId xmlns:a16="http://schemas.microsoft.com/office/drawing/2014/main" id="{BF43123C-4902-40A1-8990-D197E0FCBC51}"/>
              </a:ext>
            </a:extLst>
          </p:cNvPr>
          <p:cNvSpPr txBox="1"/>
          <p:nvPr/>
        </p:nvSpPr>
        <p:spPr>
          <a:xfrm>
            <a:off x="3424946" y="2405643"/>
            <a:ext cx="5342166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sz="4800" b="1" dirty="0" err="1">
                <a:solidFill>
                  <a:schemeClr val="tx1"/>
                </a:solidFill>
              </a:rPr>
              <a:t>Criar</a:t>
            </a:r>
            <a:r>
              <a:rPr lang="en-US" sz="4800" b="1" dirty="0">
                <a:solidFill>
                  <a:schemeClr val="tx1"/>
                </a:solidFill>
              </a:rPr>
              <a:t> novo notebook</a:t>
            </a:r>
          </a:p>
        </p:txBody>
      </p:sp>
      <p:pic>
        <p:nvPicPr>
          <p:cNvPr id="6" name="Gráfico 5" descr="Dedo indicador apontando para a direita com preenchimento sólido">
            <a:extLst>
              <a:ext uri="{FF2B5EF4-FFF2-40B4-BE49-F238E27FC236}">
                <a16:creationId xmlns:a16="http://schemas.microsoft.com/office/drawing/2014/main" id="{E6E860C6-8D7F-421C-94EE-85921FE7C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922027">
            <a:off x="9720712" y="4134361"/>
            <a:ext cx="914400" cy="914400"/>
          </a:xfrm>
          <a:prstGeom prst="rect">
            <a:avLst/>
          </a:prstGeom>
        </p:spPr>
      </p:pic>
      <p:pic>
        <p:nvPicPr>
          <p:cNvPr id="7" name="Gráfico 6" descr="Dedo indicador apontando para a direita com preenchimento sólido">
            <a:extLst>
              <a:ext uri="{FF2B5EF4-FFF2-40B4-BE49-F238E27FC236}">
                <a16:creationId xmlns:a16="http://schemas.microsoft.com/office/drawing/2014/main" id="{07504397-0FC2-45A6-9C59-E73BF3D58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922027">
            <a:off x="8626697" y="44854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4513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1"/>
          <p:cNvSpPr txBox="1"/>
          <p:nvPr/>
        </p:nvSpPr>
        <p:spPr>
          <a:xfrm>
            <a:off x="1781781" y="621029"/>
            <a:ext cx="472542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1</a:t>
            </a:r>
          </a:p>
        </p:txBody>
      </p:sp>
      <p:sp>
        <p:nvSpPr>
          <p:cNvPr id="193" name="2"/>
          <p:cNvSpPr txBox="1"/>
          <p:nvPr/>
        </p:nvSpPr>
        <p:spPr>
          <a:xfrm>
            <a:off x="1688741" y="1715769"/>
            <a:ext cx="658623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2</a:t>
            </a:r>
          </a:p>
        </p:txBody>
      </p:sp>
      <p:sp>
        <p:nvSpPr>
          <p:cNvPr id="194" name="3"/>
          <p:cNvSpPr txBox="1"/>
          <p:nvPr/>
        </p:nvSpPr>
        <p:spPr>
          <a:xfrm>
            <a:off x="1687801" y="2810509"/>
            <a:ext cx="660502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3</a:t>
            </a:r>
          </a:p>
        </p:txBody>
      </p:sp>
      <p:sp>
        <p:nvSpPr>
          <p:cNvPr id="195" name="4"/>
          <p:cNvSpPr txBox="1"/>
          <p:nvPr/>
        </p:nvSpPr>
        <p:spPr>
          <a:xfrm>
            <a:off x="1642221" y="3905250"/>
            <a:ext cx="751663" cy="12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4</a:t>
            </a:r>
          </a:p>
        </p:txBody>
      </p:sp>
      <p:sp>
        <p:nvSpPr>
          <p:cNvPr id="196" name="5"/>
          <p:cNvSpPr txBox="1"/>
          <p:nvPr/>
        </p:nvSpPr>
        <p:spPr>
          <a:xfrm>
            <a:off x="1686391" y="4999989"/>
            <a:ext cx="663322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5</a:t>
            </a:r>
          </a:p>
        </p:txBody>
      </p:sp>
      <p:sp>
        <p:nvSpPr>
          <p:cNvPr id="197" name="APRENDIZADO DE MÁQUINA"/>
          <p:cNvSpPr txBox="1"/>
          <p:nvPr/>
        </p:nvSpPr>
        <p:spPr>
          <a:xfrm>
            <a:off x="2049637" y="976630"/>
            <a:ext cx="3556421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dirty="0"/>
              <a:t>O QUE É UM ROBOT?</a:t>
            </a:r>
            <a:endParaRPr dirty="0"/>
          </a:p>
        </p:txBody>
      </p:sp>
      <p:sp>
        <p:nvSpPr>
          <p:cNvPr id="198" name="APRENDIZADO SUPERVISIONADO"/>
          <p:cNvSpPr txBox="1"/>
          <p:nvPr/>
        </p:nvSpPr>
        <p:spPr>
          <a:xfrm>
            <a:off x="2049637" y="2071370"/>
            <a:ext cx="4935003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pt-BR" dirty="0">
                <a:solidFill>
                  <a:schemeClr val="tx1"/>
                </a:solidFill>
              </a:rPr>
              <a:t>O QUE É RPA / POR QUE RPA?</a:t>
            </a:r>
          </a:p>
        </p:txBody>
      </p:sp>
      <p:sp>
        <p:nvSpPr>
          <p:cNvPr id="199" name="TAREFA DE REGRESSÃO"/>
          <p:cNvSpPr txBox="1"/>
          <p:nvPr/>
        </p:nvSpPr>
        <p:spPr>
          <a:xfrm>
            <a:off x="2049637" y="3166110"/>
            <a:ext cx="7466144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dirty="0"/>
              <a:t>ESCREVER O FLUXO DE TRABALHO</a:t>
            </a:r>
            <a:endParaRPr dirty="0"/>
          </a:p>
        </p:txBody>
      </p:sp>
      <p:sp>
        <p:nvSpPr>
          <p:cNvPr id="200" name="ALGORITMOS DE APRENDIZAGEM"/>
          <p:cNvSpPr txBox="1"/>
          <p:nvPr/>
        </p:nvSpPr>
        <p:spPr>
          <a:xfrm>
            <a:off x="2049637" y="4260850"/>
            <a:ext cx="10202471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pt-BR" dirty="0"/>
              <a:t>EDITAR ARQUIVO DE EXCEL E IMPRIMIR EM PDF</a:t>
            </a:r>
          </a:p>
        </p:txBody>
      </p:sp>
      <p:sp>
        <p:nvSpPr>
          <p:cNvPr id="201" name="REVISÃO"/>
          <p:cNvSpPr txBox="1"/>
          <p:nvPr/>
        </p:nvSpPr>
        <p:spPr>
          <a:xfrm>
            <a:off x="2049637" y="5355590"/>
            <a:ext cx="6437017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pt-BR" dirty="0"/>
              <a:t>ENVIAR ARQUIVO POR E-MAIL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562B66F-9C9A-4CD3-B868-1D19B32BE9FD}"/>
              </a:ext>
            </a:extLst>
          </p:cNvPr>
          <p:cNvSpPr txBox="1"/>
          <p:nvPr/>
        </p:nvSpPr>
        <p:spPr>
          <a:xfrm>
            <a:off x="2215453" y="2475990"/>
            <a:ext cx="20063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2.1 Instalar </a:t>
            </a:r>
            <a:r>
              <a:rPr lang="pt-BR" dirty="0" err="1">
                <a:solidFill>
                  <a:schemeClr val="tx1"/>
                </a:solidFill>
              </a:rPr>
              <a:t>Jupyter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8E558CB-62CC-4741-B065-323703064260}"/>
              </a:ext>
            </a:extLst>
          </p:cNvPr>
          <p:cNvSpPr txBox="1"/>
          <p:nvPr/>
        </p:nvSpPr>
        <p:spPr>
          <a:xfrm>
            <a:off x="2215453" y="2677783"/>
            <a:ext cx="20063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2.2 Acessar </a:t>
            </a:r>
            <a:r>
              <a:rPr lang="pt-BR" dirty="0" err="1">
                <a:solidFill>
                  <a:schemeClr val="tx1"/>
                </a:solidFill>
              </a:rPr>
              <a:t>Jupyter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061ABAD-65D5-4034-BA97-363E19F584A2}"/>
              </a:ext>
            </a:extLst>
          </p:cNvPr>
          <p:cNvSpPr txBox="1"/>
          <p:nvPr/>
        </p:nvSpPr>
        <p:spPr>
          <a:xfrm>
            <a:off x="2215453" y="2895172"/>
            <a:ext cx="20063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2.3 </a:t>
            </a:r>
            <a:r>
              <a:rPr lang="pt-BR" dirty="0" err="1">
                <a:solidFill>
                  <a:schemeClr val="tx1"/>
                </a:solidFill>
              </a:rPr>
              <a:t>pyautogui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033731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67BE7AA-6200-47F4-A01F-7781BCBDD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82" t="12927" r="12746" b="44038"/>
          <a:stretch/>
        </p:blipFill>
        <p:spPr>
          <a:xfrm>
            <a:off x="1468686" y="3349398"/>
            <a:ext cx="9250271" cy="2814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PRENDIZADO DE MÁQUINA">
            <a:extLst>
              <a:ext uri="{FF2B5EF4-FFF2-40B4-BE49-F238E27FC236}">
                <a16:creationId xmlns:a16="http://schemas.microsoft.com/office/drawing/2014/main" id="{BF43123C-4902-40A1-8990-D197E0FCBC51}"/>
              </a:ext>
            </a:extLst>
          </p:cNvPr>
          <p:cNvSpPr txBox="1"/>
          <p:nvPr/>
        </p:nvSpPr>
        <p:spPr>
          <a:xfrm>
            <a:off x="3767995" y="2405643"/>
            <a:ext cx="465608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sz="4800" b="1" dirty="0" err="1">
                <a:solidFill>
                  <a:schemeClr val="tx1"/>
                </a:solidFill>
              </a:rPr>
              <a:t>Acessar</a:t>
            </a:r>
            <a:r>
              <a:rPr lang="en-US" sz="4800" b="1" dirty="0">
                <a:solidFill>
                  <a:schemeClr val="tx1"/>
                </a:solidFill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934855747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1"/>
          <p:cNvSpPr txBox="1"/>
          <p:nvPr/>
        </p:nvSpPr>
        <p:spPr>
          <a:xfrm>
            <a:off x="1781781" y="621029"/>
            <a:ext cx="472542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3" name="2"/>
          <p:cNvSpPr txBox="1"/>
          <p:nvPr/>
        </p:nvSpPr>
        <p:spPr>
          <a:xfrm>
            <a:off x="1688741" y="1715769"/>
            <a:ext cx="658623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4" name="3"/>
          <p:cNvSpPr txBox="1"/>
          <p:nvPr/>
        </p:nvSpPr>
        <p:spPr>
          <a:xfrm>
            <a:off x="1687801" y="2810509"/>
            <a:ext cx="573232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solidFill>
                  <a:schemeClr val="bg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195" name="4"/>
          <p:cNvSpPr txBox="1"/>
          <p:nvPr/>
        </p:nvSpPr>
        <p:spPr>
          <a:xfrm>
            <a:off x="1642221" y="3905250"/>
            <a:ext cx="573232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solidFill>
                  <a:schemeClr val="bg2">
                    <a:lumMod val="40000"/>
                    <a:lumOff val="60000"/>
                  </a:schemeClr>
                </a:solidFill>
              </a:rPr>
              <a:t>4</a:t>
            </a:r>
          </a:p>
        </p:txBody>
      </p:sp>
      <p:sp>
        <p:nvSpPr>
          <p:cNvPr id="196" name="5"/>
          <p:cNvSpPr txBox="1"/>
          <p:nvPr/>
        </p:nvSpPr>
        <p:spPr>
          <a:xfrm>
            <a:off x="1686391" y="4999989"/>
            <a:ext cx="573232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solidFill>
                  <a:schemeClr val="bg2">
                    <a:lumMod val="40000"/>
                    <a:lumOff val="60000"/>
                  </a:schemeClr>
                </a:solidFill>
              </a:rPr>
              <a:t>5</a:t>
            </a:r>
          </a:p>
        </p:txBody>
      </p:sp>
      <p:sp>
        <p:nvSpPr>
          <p:cNvPr id="197" name="APRENDIZADO DE MÁQUINA"/>
          <p:cNvSpPr txBox="1"/>
          <p:nvPr/>
        </p:nvSpPr>
        <p:spPr>
          <a:xfrm>
            <a:off x="2049637" y="976630"/>
            <a:ext cx="3556421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O QUE É UM ROBOT?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98" name="APRENDIZADO SUPERVISIONADO"/>
          <p:cNvSpPr txBox="1"/>
          <p:nvPr/>
        </p:nvSpPr>
        <p:spPr>
          <a:xfrm>
            <a:off x="2049637" y="2071370"/>
            <a:ext cx="6624568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 QUE É RPA? / POR QUE RPA?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9" name="TAREFA DE REGRESSÃO"/>
          <p:cNvSpPr txBox="1"/>
          <p:nvPr/>
        </p:nvSpPr>
        <p:spPr>
          <a:xfrm>
            <a:off x="2049637" y="3166110"/>
            <a:ext cx="7466144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pt-BR" dirty="0">
                <a:solidFill>
                  <a:schemeClr val="tx1"/>
                </a:solidFill>
              </a:rPr>
              <a:t>ESCREVER O FLUXO DE TRABALHO</a:t>
            </a:r>
          </a:p>
        </p:txBody>
      </p:sp>
      <p:sp>
        <p:nvSpPr>
          <p:cNvPr id="200" name="ALGORITMOS DE APRENDIZAGEM"/>
          <p:cNvSpPr txBox="1"/>
          <p:nvPr/>
        </p:nvSpPr>
        <p:spPr>
          <a:xfrm>
            <a:off x="2049637" y="4260850"/>
            <a:ext cx="10202471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pt-B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EDITAR ARQUIVO DE EXCEL E IMPRIMIR EM PDF</a:t>
            </a:r>
          </a:p>
        </p:txBody>
      </p:sp>
      <p:sp>
        <p:nvSpPr>
          <p:cNvPr id="201" name="REVISÃO"/>
          <p:cNvSpPr txBox="1"/>
          <p:nvPr/>
        </p:nvSpPr>
        <p:spPr>
          <a:xfrm>
            <a:off x="2049637" y="5355590"/>
            <a:ext cx="6437017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pt-B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ENVIAR ARQUIVO POR E-MAIL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FD735DF-72E4-49BF-8D32-31CF0AACD2A1}"/>
              </a:ext>
            </a:extLst>
          </p:cNvPr>
          <p:cNvSpPr txBox="1"/>
          <p:nvPr/>
        </p:nvSpPr>
        <p:spPr>
          <a:xfrm>
            <a:off x="2215453" y="2475990"/>
            <a:ext cx="20063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2.1 Instalar </a:t>
            </a:r>
            <a:r>
              <a:rPr lang="pt-BR" dirty="0" err="1">
                <a:solidFill>
                  <a:schemeClr val="tx2"/>
                </a:solidFill>
              </a:rPr>
              <a:t>Jupyter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3DD35AE-DDE4-4CBC-AAE7-E62B60AE2FAD}"/>
              </a:ext>
            </a:extLst>
          </p:cNvPr>
          <p:cNvSpPr txBox="1"/>
          <p:nvPr/>
        </p:nvSpPr>
        <p:spPr>
          <a:xfrm>
            <a:off x="2215453" y="2677783"/>
            <a:ext cx="20063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2.2 Acessar </a:t>
            </a:r>
            <a:r>
              <a:rPr lang="pt-BR" dirty="0" err="1">
                <a:solidFill>
                  <a:schemeClr val="tx2"/>
                </a:solidFill>
              </a:rPr>
              <a:t>Jupyter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9731ED-C12C-4D8A-A60F-543C4BD43B61}"/>
              </a:ext>
            </a:extLst>
          </p:cNvPr>
          <p:cNvSpPr txBox="1"/>
          <p:nvPr/>
        </p:nvSpPr>
        <p:spPr>
          <a:xfrm>
            <a:off x="2215453" y="2895172"/>
            <a:ext cx="20063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2.3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pyautogui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62484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D82B2179-D95A-468F-B564-823D5A7796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2841090"/>
              </p:ext>
            </p:extLst>
          </p:nvPr>
        </p:nvGraphicFramePr>
        <p:xfrm>
          <a:off x="0" y="1560352"/>
          <a:ext cx="12192000" cy="5142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APRENDIZADO DE MÁQUINA">
            <a:extLst>
              <a:ext uri="{FF2B5EF4-FFF2-40B4-BE49-F238E27FC236}">
                <a16:creationId xmlns:a16="http://schemas.microsoft.com/office/drawing/2014/main" id="{BF43123C-4902-40A1-8990-D197E0FCBC51}"/>
              </a:ext>
            </a:extLst>
          </p:cNvPr>
          <p:cNvSpPr txBox="1"/>
          <p:nvPr/>
        </p:nvSpPr>
        <p:spPr>
          <a:xfrm>
            <a:off x="1542360" y="449915"/>
            <a:ext cx="9447456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sz="4800" b="1" dirty="0" err="1">
                <a:solidFill>
                  <a:schemeClr val="tx1"/>
                </a:solidFill>
              </a:rPr>
              <a:t>Escrever</a:t>
            </a:r>
            <a:r>
              <a:rPr lang="en-US" sz="4800" b="1" dirty="0">
                <a:solidFill>
                  <a:schemeClr val="tx1"/>
                </a:solidFill>
              </a:rPr>
              <a:t> o </a:t>
            </a:r>
            <a:r>
              <a:rPr lang="en-US" sz="4800" b="1" dirty="0" err="1">
                <a:solidFill>
                  <a:schemeClr val="tx1"/>
                </a:solidFill>
              </a:rPr>
              <a:t>Fluxo</a:t>
            </a:r>
            <a:r>
              <a:rPr lang="en-US" sz="4800" b="1" dirty="0">
                <a:solidFill>
                  <a:schemeClr val="tx1"/>
                </a:solidFill>
              </a:rPr>
              <a:t> para o </a:t>
            </a:r>
            <a:r>
              <a:rPr lang="en-US" sz="4800" b="1" dirty="0" err="1">
                <a:solidFill>
                  <a:schemeClr val="tx1"/>
                </a:solidFill>
              </a:rPr>
              <a:t>Robô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985951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PRENDIZADO DE MÁQUINA">
            <a:extLst>
              <a:ext uri="{FF2B5EF4-FFF2-40B4-BE49-F238E27FC236}">
                <a16:creationId xmlns:a16="http://schemas.microsoft.com/office/drawing/2014/main" id="{BF43123C-4902-40A1-8990-D197E0FCBC51}"/>
              </a:ext>
            </a:extLst>
          </p:cNvPr>
          <p:cNvSpPr txBox="1"/>
          <p:nvPr/>
        </p:nvSpPr>
        <p:spPr>
          <a:xfrm>
            <a:off x="4369887" y="434231"/>
            <a:ext cx="345222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sz="4800" b="1" dirty="0">
                <a:solidFill>
                  <a:schemeClr val="tx1"/>
                </a:solidFill>
              </a:rPr>
              <a:t>Let’s Code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7FB6B8D-61D4-495D-AB72-69CED0891C46}"/>
              </a:ext>
            </a:extLst>
          </p:cNvPr>
          <p:cNvSpPr txBox="1"/>
          <p:nvPr/>
        </p:nvSpPr>
        <p:spPr>
          <a:xfrm>
            <a:off x="707570" y="2083529"/>
            <a:ext cx="10776858" cy="41549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Montserrat" panose="00000500000000000000" pitchFamily="2" charset="0"/>
                <a:sym typeface="Barlow Condensed"/>
                <a:hlinkClick r:id="rId2"/>
              </a:rPr>
              <a:t>https://pyautogui.readthedocs.io/en/latest/quickstart.html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2B2B2B"/>
              </a:solidFill>
              <a:effectLst/>
              <a:uFillTx/>
              <a:latin typeface="Montserrat" panose="00000500000000000000" pitchFamily="2" charset="0"/>
              <a:sym typeface="Barlow Condensed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2B2B2B"/>
              </a:solidFill>
              <a:effectLst/>
              <a:uFillTx/>
              <a:latin typeface="Montserrat" panose="00000500000000000000" pitchFamily="2" charset="0"/>
              <a:sym typeface="Barlow Condensed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01.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pyautogui.PAUSE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 = 0.5 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489071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#define tempo de espera entre operações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400" dirty="0">
                <a:latin typeface="Montserrat" panose="00000500000000000000" pitchFamily="2" charset="0"/>
              </a:rPr>
              <a:t>02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.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pyautogui.position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() 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489071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# armazena a posição do mouse na tela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400" dirty="0">
                <a:latin typeface="Montserrat" panose="00000500000000000000" pitchFamily="2" charset="0"/>
              </a:rPr>
              <a:t>03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.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pyautogui.size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()  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489071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# resolução da tela e altura (y) e largura (x)</a:t>
            </a:r>
            <a:endParaRPr lang="pt-BR" sz="2400" dirty="0">
              <a:solidFill>
                <a:srgbClr val="489071"/>
              </a:solidFill>
              <a:latin typeface="Montserrat" panose="00000500000000000000" pitchFamily="2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400" dirty="0">
                <a:latin typeface="Montserrat" panose="00000500000000000000" pitchFamily="2" charset="0"/>
              </a:rPr>
              <a:t>04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.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pyautogui.press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(‘[tecla]') 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489071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# apertar tecla no teclado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400" dirty="0">
                <a:latin typeface="Montserrat" panose="00000500000000000000" pitchFamily="2" charset="0"/>
              </a:rPr>
              <a:t>05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.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pyautogui.write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('') 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489071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#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489071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escrever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489071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489071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texto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489071"/>
              </a:solidFill>
              <a:effectLst/>
              <a:uFillTx/>
              <a:latin typeface="Montserrat" panose="00000500000000000000" pitchFamily="2" charset="0"/>
              <a:sym typeface="Barlow Condensed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400" dirty="0">
                <a:latin typeface="Montserrat" panose="00000500000000000000" pitchFamily="2" charset="0"/>
              </a:rPr>
              <a:t>06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.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pyautogui.moveTo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(756,635) 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489071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# mover o mouse para a posição x, y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400" dirty="0">
                <a:latin typeface="Montserrat" panose="00000500000000000000" pitchFamily="2" charset="0"/>
              </a:rPr>
              <a:t>07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.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pyautogui.click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() 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489071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# click the mouse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400" dirty="0">
                <a:latin typeface="Montserrat" panose="00000500000000000000" pitchFamily="2" charset="0"/>
              </a:rPr>
              <a:t>08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.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pyautogui.hotkey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('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ctrl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', ‘b’) 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489071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#tecla de atalho CTRL+B</a:t>
            </a:r>
            <a:endParaRPr lang="en-US" sz="2400" dirty="0">
              <a:solidFill>
                <a:srgbClr val="489071"/>
              </a:solidFill>
              <a:latin typeface="Montserrat" panose="00000500000000000000" pitchFamily="2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400" dirty="0">
                <a:latin typeface="Montserrat" panose="00000500000000000000" pitchFamily="2" charset="0"/>
              </a:rPr>
              <a:t>09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. </a:t>
            </a:r>
            <a:r>
              <a:rPr kumimoji="0" lang="pt-BR" sz="2400" b="0" i="0" u="none" strike="noStrike" cap="none" spc="0" normalizeH="0" baseline="0" dirty="0" err="1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time.sleep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(0.5) 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489071"/>
                </a:solidFill>
                <a:effectLst/>
                <a:uFillTx/>
                <a:latin typeface="Montserrat" panose="00000500000000000000" pitchFamily="2" charset="0"/>
                <a:sym typeface="Barlow Condensed"/>
              </a:rPr>
              <a:t># aguardar 0,5 segundo</a:t>
            </a:r>
          </a:p>
        </p:txBody>
      </p:sp>
    </p:spTree>
    <p:extLst>
      <p:ext uri="{BB962C8B-B14F-4D97-AF65-F5344CB8AC3E}">
        <p14:creationId xmlns:p14="http://schemas.microsoft.com/office/powerpoint/2010/main" val="3991436948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PRENDIZADO DE MÁQUINA">
            <a:extLst>
              <a:ext uri="{FF2B5EF4-FFF2-40B4-BE49-F238E27FC236}">
                <a16:creationId xmlns:a16="http://schemas.microsoft.com/office/drawing/2014/main" id="{BF43123C-4902-40A1-8990-D197E0FCBC51}"/>
              </a:ext>
            </a:extLst>
          </p:cNvPr>
          <p:cNvSpPr txBox="1"/>
          <p:nvPr/>
        </p:nvSpPr>
        <p:spPr>
          <a:xfrm>
            <a:off x="4369887" y="1289908"/>
            <a:ext cx="345222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sz="4800" b="1" dirty="0">
                <a:solidFill>
                  <a:schemeClr val="tx1"/>
                </a:solidFill>
              </a:rPr>
              <a:t>Let’s Code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7FB6B8D-61D4-495D-AB72-69CED0891C46}"/>
              </a:ext>
            </a:extLst>
          </p:cNvPr>
          <p:cNvSpPr txBox="1"/>
          <p:nvPr/>
        </p:nvSpPr>
        <p:spPr>
          <a:xfrm>
            <a:off x="2668511" y="3990569"/>
            <a:ext cx="6757617" cy="1508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4600" b="0" i="0" u="none" strike="noStrike" cap="none" spc="0" normalizeH="0" baseline="0" dirty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+mn-lt"/>
                <a:ea typeface="+mn-ea"/>
                <a:cs typeface="+mn-cs"/>
                <a:sym typeface="Barlow Condensed"/>
              </a:rPr>
              <a:t> para executar a célula: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4600" b="0" i="0" u="none" strike="noStrike" cap="none" spc="0" normalizeH="0" baseline="0" dirty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+mn-lt"/>
                <a:ea typeface="+mn-ea"/>
                <a:cs typeface="+mn-cs"/>
                <a:sym typeface="Barlow Condensed"/>
              </a:rPr>
              <a:t>[shift] + [enter] ou clicar em </a:t>
            </a:r>
            <a:r>
              <a:rPr kumimoji="0" lang="pt-BR" sz="4600" b="0" i="0" u="none" strike="noStrike" cap="none" spc="0" normalizeH="0" baseline="0" dirty="0" err="1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+mn-lt"/>
                <a:ea typeface="+mn-ea"/>
                <a:cs typeface="+mn-cs"/>
                <a:sym typeface="Barlow Condensed"/>
              </a:rPr>
              <a:t>Run</a:t>
            </a:r>
            <a:endParaRPr kumimoji="0" lang="pt-BR" sz="4600" b="0" i="0" u="none" strike="noStrike" cap="none" spc="0" normalizeH="0" baseline="0" dirty="0">
              <a:ln>
                <a:noFill/>
              </a:ln>
              <a:solidFill>
                <a:srgbClr val="2B2B2B"/>
              </a:solidFill>
              <a:effectLst/>
              <a:uFillTx/>
              <a:latin typeface="+mn-lt"/>
              <a:ea typeface="+mn-ea"/>
              <a:cs typeface="+mn-cs"/>
              <a:sym typeface="Barlow Condensed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7D1D2F-6D4A-450A-8BFB-A3375D009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521"/>
          <a:stretch/>
        </p:blipFill>
        <p:spPr>
          <a:xfrm>
            <a:off x="4272529" y="2313265"/>
            <a:ext cx="3549583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80140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1"/>
          <p:cNvSpPr txBox="1"/>
          <p:nvPr/>
        </p:nvSpPr>
        <p:spPr>
          <a:xfrm>
            <a:off x="1781781" y="621029"/>
            <a:ext cx="472542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3" name="2"/>
          <p:cNvSpPr txBox="1"/>
          <p:nvPr/>
        </p:nvSpPr>
        <p:spPr>
          <a:xfrm>
            <a:off x="1688741" y="1715769"/>
            <a:ext cx="658623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4" name="3"/>
          <p:cNvSpPr txBox="1"/>
          <p:nvPr/>
        </p:nvSpPr>
        <p:spPr>
          <a:xfrm>
            <a:off x="1687801" y="2810509"/>
            <a:ext cx="573232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solidFill>
                  <a:schemeClr val="bg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195" name="4"/>
          <p:cNvSpPr txBox="1"/>
          <p:nvPr/>
        </p:nvSpPr>
        <p:spPr>
          <a:xfrm>
            <a:off x="1642221" y="3905250"/>
            <a:ext cx="573232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solidFill>
                  <a:schemeClr val="bg2">
                    <a:lumMod val="40000"/>
                    <a:lumOff val="60000"/>
                  </a:schemeClr>
                </a:solidFill>
              </a:rPr>
              <a:t>4</a:t>
            </a:r>
          </a:p>
        </p:txBody>
      </p:sp>
      <p:sp>
        <p:nvSpPr>
          <p:cNvPr id="196" name="5"/>
          <p:cNvSpPr txBox="1"/>
          <p:nvPr/>
        </p:nvSpPr>
        <p:spPr>
          <a:xfrm>
            <a:off x="1686391" y="4999989"/>
            <a:ext cx="573232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solidFill>
                  <a:schemeClr val="bg2">
                    <a:lumMod val="40000"/>
                    <a:lumOff val="60000"/>
                  </a:schemeClr>
                </a:solidFill>
              </a:rPr>
              <a:t>5</a:t>
            </a:r>
          </a:p>
        </p:txBody>
      </p:sp>
      <p:sp>
        <p:nvSpPr>
          <p:cNvPr id="197" name="APRENDIZADO DE MÁQUINA"/>
          <p:cNvSpPr txBox="1"/>
          <p:nvPr/>
        </p:nvSpPr>
        <p:spPr>
          <a:xfrm>
            <a:off x="2049637" y="976630"/>
            <a:ext cx="3556421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O QUE É UM ROBOT?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98" name="APRENDIZADO SUPERVISIONADO"/>
          <p:cNvSpPr txBox="1"/>
          <p:nvPr/>
        </p:nvSpPr>
        <p:spPr>
          <a:xfrm>
            <a:off x="2049637" y="2071370"/>
            <a:ext cx="6624568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 QUE É RPA? / POR QUE RPA?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9" name="TAREFA DE REGRESSÃO"/>
          <p:cNvSpPr txBox="1"/>
          <p:nvPr/>
        </p:nvSpPr>
        <p:spPr>
          <a:xfrm>
            <a:off x="2049637" y="3166110"/>
            <a:ext cx="7466144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pt-B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ESCREVER O FLUXO DE TRABALHO</a:t>
            </a:r>
          </a:p>
        </p:txBody>
      </p:sp>
      <p:sp>
        <p:nvSpPr>
          <p:cNvPr id="200" name="ALGORITMOS DE APRENDIZAGEM"/>
          <p:cNvSpPr txBox="1"/>
          <p:nvPr/>
        </p:nvSpPr>
        <p:spPr>
          <a:xfrm>
            <a:off x="2049637" y="4260850"/>
            <a:ext cx="10202471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pt-BR" dirty="0">
                <a:solidFill>
                  <a:schemeClr val="tx1"/>
                </a:solidFill>
              </a:rPr>
              <a:t>EDITAR ARQUIVO DE EXCEL E IMPRIMIR EM PDF</a:t>
            </a:r>
          </a:p>
        </p:txBody>
      </p:sp>
      <p:sp>
        <p:nvSpPr>
          <p:cNvPr id="201" name="REVISÃO"/>
          <p:cNvSpPr txBox="1"/>
          <p:nvPr/>
        </p:nvSpPr>
        <p:spPr>
          <a:xfrm>
            <a:off x="2049637" y="5355590"/>
            <a:ext cx="6437017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pt-B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ENVIAR ARQUIVO POR E-MAIL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FD735DF-72E4-49BF-8D32-31CF0AACD2A1}"/>
              </a:ext>
            </a:extLst>
          </p:cNvPr>
          <p:cNvSpPr txBox="1"/>
          <p:nvPr/>
        </p:nvSpPr>
        <p:spPr>
          <a:xfrm>
            <a:off x="2215453" y="2475990"/>
            <a:ext cx="20063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2.1 Instalar </a:t>
            </a:r>
            <a:r>
              <a:rPr lang="pt-BR" dirty="0" err="1">
                <a:solidFill>
                  <a:schemeClr val="tx2"/>
                </a:solidFill>
              </a:rPr>
              <a:t>Jupyter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3DD35AE-DDE4-4CBC-AAE7-E62B60AE2FAD}"/>
              </a:ext>
            </a:extLst>
          </p:cNvPr>
          <p:cNvSpPr txBox="1"/>
          <p:nvPr/>
        </p:nvSpPr>
        <p:spPr>
          <a:xfrm>
            <a:off x="2215453" y="2677783"/>
            <a:ext cx="20063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2.2 Acessar </a:t>
            </a:r>
            <a:r>
              <a:rPr lang="pt-BR" dirty="0" err="1">
                <a:solidFill>
                  <a:schemeClr val="tx2"/>
                </a:solidFill>
              </a:rPr>
              <a:t>Jupyter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9731ED-C12C-4D8A-A60F-543C4BD43B61}"/>
              </a:ext>
            </a:extLst>
          </p:cNvPr>
          <p:cNvSpPr txBox="1"/>
          <p:nvPr/>
        </p:nvSpPr>
        <p:spPr>
          <a:xfrm>
            <a:off x="2215453" y="2895172"/>
            <a:ext cx="20063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2.3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pyautogui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086183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602391AA-CDDA-4C2C-8DEF-3F2347456882}"/>
              </a:ext>
            </a:extLst>
          </p:cNvPr>
          <p:cNvSpPr txBox="1"/>
          <p:nvPr/>
        </p:nvSpPr>
        <p:spPr>
          <a:xfrm>
            <a:off x="3401230" y="2459504"/>
            <a:ext cx="5389536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sz="2400" dirty="0">
                <a:latin typeface="Montserrat" panose="00000500000000000000" pitchFamily="2" charset="0"/>
              </a:rPr>
              <a:t># Abrir o arquivo</a:t>
            </a:r>
          </a:p>
          <a:p>
            <a:r>
              <a:rPr lang="pt-BR" sz="2400" dirty="0">
                <a:latin typeface="Montserrat" panose="00000500000000000000" pitchFamily="2" charset="0"/>
              </a:rPr>
              <a:t># Escrever o nome do produto</a:t>
            </a:r>
          </a:p>
          <a:p>
            <a:r>
              <a:rPr lang="pt-BR" sz="2400" dirty="0">
                <a:latin typeface="Montserrat" panose="00000500000000000000" pitchFamily="2" charset="0"/>
              </a:rPr>
              <a:t># Escrever os dados de forecast</a:t>
            </a:r>
          </a:p>
          <a:p>
            <a:r>
              <a:rPr lang="pt-BR" sz="2400" dirty="0">
                <a:latin typeface="Montserrat" panose="00000500000000000000" pitchFamily="2" charset="0"/>
              </a:rPr>
              <a:t># Salvar o arquivo</a:t>
            </a:r>
          </a:p>
          <a:p>
            <a:r>
              <a:rPr lang="pt-BR" sz="2400" dirty="0">
                <a:latin typeface="Montserrat" panose="00000500000000000000" pitchFamily="2" charset="0"/>
              </a:rPr>
              <a:t># Imprimir em pdf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2836E04-1596-4B95-9C09-E4B03A6046BB}"/>
              </a:ext>
            </a:extLst>
          </p:cNvPr>
          <p:cNvSpPr txBox="1"/>
          <p:nvPr/>
        </p:nvSpPr>
        <p:spPr>
          <a:xfrm>
            <a:off x="879020" y="1256917"/>
            <a:ext cx="1043395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pt-BR" sz="24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Abrir arquivo de Excel na pasta Downloads, realizar alterações na planilha, salvar, imprimir em pdf e enviar por e-mail</a:t>
            </a:r>
          </a:p>
        </p:txBody>
      </p:sp>
    </p:spTree>
    <p:extLst>
      <p:ext uri="{BB962C8B-B14F-4D97-AF65-F5344CB8AC3E}">
        <p14:creationId xmlns:p14="http://schemas.microsoft.com/office/powerpoint/2010/main" val="923310068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1"/>
          <p:cNvSpPr txBox="1"/>
          <p:nvPr/>
        </p:nvSpPr>
        <p:spPr>
          <a:xfrm>
            <a:off x="1781781" y="621029"/>
            <a:ext cx="472542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93" name="2"/>
          <p:cNvSpPr txBox="1"/>
          <p:nvPr/>
        </p:nvSpPr>
        <p:spPr>
          <a:xfrm>
            <a:off x="1688741" y="1715769"/>
            <a:ext cx="658623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94" name="3"/>
          <p:cNvSpPr txBox="1"/>
          <p:nvPr/>
        </p:nvSpPr>
        <p:spPr>
          <a:xfrm>
            <a:off x="1687801" y="2810509"/>
            <a:ext cx="573232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solidFill>
                  <a:schemeClr val="bg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195" name="4"/>
          <p:cNvSpPr txBox="1"/>
          <p:nvPr/>
        </p:nvSpPr>
        <p:spPr>
          <a:xfrm>
            <a:off x="1642221" y="3905250"/>
            <a:ext cx="573232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solidFill>
                  <a:schemeClr val="bg2">
                    <a:lumMod val="40000"/>
                    <a:lumOff val="60000"/>
                  </a:schemeClr>
                </a:solidFill>
              </a:rPr>
              <a:t>4</a:t>
            </a:r>
          </a:p>
        </p:txBody>
      </p:sp>
      <p:sp>
        <p:nvSpPr>
          <p:cNvPr id="196" name="5"/>
          <p:cNvSpPr txBox="1"/>
          <p:nvPr/>
        </p:nvSpPr>
        <p:spPr>
          <a:xfrm>
            <a:off x="1686391" y="4999989"/>
            <a:ext cx="573232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solidFill>
                  <a:schemeClr val="bg2">
                    <a:lumMod val="40000"/>
                    <a:lumOff val="60000"/>
                  </a:schemeClr>
                </a:solidFill>
              </a:rPr>
              <a:t>5</a:t>
            </a:r>
          </a:p>
        </p:txBody>
      </p:sp>
      <p:sp>
        <p:nvSpPr>
          <p:cNvPr id="197" name="APRENDIZADO DE MÁQUINA"/>
          <p:cNvSpPr txBox="1"/>
          <p:nvPr/>
        </p:nvSpPr>
        <p:spPr>
          <a:xfrm>
            <a:off x="2049637" y="976630"/>
            <a:ext cx="3556421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</a:rPr>
              <a:t>O QUE É UM ROBOT?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98" name="APRENDIZADO SUPERVISIONADO"/>
          <p:cNvSpPr txBox="1"/>
          <p:nvPr/>
        </p:nvSpPr>
        <p:spPr>
          <a:xfrm>
            <a:off x="2049637" y="2071370"/>
            <a:ext cx="6624568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 QUE É RPA? / POR QUE RPA?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9" name="TAREFA DE REGRESSÃO"/>
          <p:cNvSpPr txBox="1"/>
          <p:nvPr/>
        </p:nvSpPr>
        <p:spPr>
          <a:xfrm>
            <a:off x="2049637" y="3166110"/>
            <a:ext cx="7466144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pt-B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ESCREVER O FLUXO DE TRABALHO</a:t>
            </a:r>
          </a:p>
        </p:txBody>
      </p:sp>
      <p:sp>
        <p:nvSpPr>
          <p:cNvPr id="200" name="ALGORITMOS DE APRENDIZAGEM"/>
          <p:cNvSpPr txBox="1"/>
          <p:nvPr/>
        </p:nvSpPr>
        <p:spPr>
          <a:xfrm>
            <a:off x="2049637" y="4260850"/>
            <a:ext cx="10202471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pt-B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EDITAR ARQUIVO DE EXCEL E IMPRIMIR EM PDF</a:t>
            </a:r>
          </a:p>
        </p:txBody>
      </p:sp>
      <p:sp>
        <p:nvSpPr>
          <p:cNvPr id="201" name="REVISÃO"/>
          <p:cNvSpPr txBox="1"/>
          <p:nvPr/>
        </p:nvSpPr>
        <p:spPr>
          <a:xfrm>
            <a:off x="2049637" y="5355590"/>
            <a:ext cx="6437017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pt-BR" dirty="0">
                <a:solidFill>
                  <a:schemeClr val="tx1"/>
                </a:solidFill>
              </a:rPr>
              <a:t>ENVIAR ARQUIVO POR E-MAIL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FD735DF-72E4-49BF-8D32-31CF0AACD2A1}"/>
              </a:ext>
            </a:extLst>
          </p:cNvPr>
          <p:cNvSpPr txBox="1"/>
          <p:nvPr/>
        </p:nvSpPr>
        <p:spPr>
          <a:xfrm>
            <a:off x="2215453" y="2475990"/>
            <a:ext cx="20063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2.1 Instalar </a:t>
            </a:r>
            <a:r>
              <a:rPr lang="pt-BR" dirty="0" err="1">
                <a:solidFill>
                  <a:schemeClr val="tx2"/>
                </a:solidFill>
              </a:rPr>
              <a:t>Jupyter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3DD35AE-DDE4-4CBC-AAE7-E62B60AE2FAD}"/>
              </a:ext>
            </a:extLst>
          </p:cNvPr>
          <p:cNvSpPr txBox="1"/>
          <p:nvPr/>
        </p:nvSpPr>
        <p:spPr>
          <a:xfrm>
            <a:off x="2215453" y="2677783"/>
            <a:ext cx="20063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2.2 Acessar </a:t>
            </a:r>
            <a:r>
              <a:rPr lang="pt-BR" dirty="0" err="1">
                <a:solidFill>
                  <a:schemeClr val="tx2"/>
                </a:solidFill>
              </a:rPr>
              <a:t>Jupyter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9731ED-C12C-4D8A-A60F-543C4BD43B61}"/>
              </a:ext>
            </a:extLst>
          </p:cNvPr>
          <p:cNvSpPr txBox="1"/>
          <p:nvPr/>
        </p:nvSpPr>
        <p:spPr>
          <a:xfrm>
            <a:off x="2215453" y="2895172"/>
            <a:ext cx="20063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2.3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pyautogui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56924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6D4309F9-F767-430D-A547-6A8502ABC3C4}"/>
              </a:ext>
            </a:extLst>
          </p:cNvPr>
          <p:cNvSpPr txBox="1"/>
          <p:nvPr/>
        </p:nvSpPr>
        <p:spPr>
          <a:xfrm>
            <a:off x="2582294" y="1411452"/>
            <a:ext cx="702740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sz="2400" b="1" dirty="0">
                <a:latin typeface="Montserrat" panose="00000500000000000000" pitchFamily="2" charset="0"/>
              </a:rPr>
              <a:t>Abrir Chrome, criar e-mail, anexar e enviar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3B18DA8-AF43-4C29-BEDB-637FEF499719}"/>
              </a:ext>
            </a:extLst>
          </p:cNvPr>
          <p:cNvSpPr txBox="1"/>
          <p:nvPr/>
        </p:nvSpPr>
        <p:spPr>
          <a:xfrm>
            <a:off x="2582294" y="2173754"/>
            <a:ext cx="7525092" cy="341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sz="2400" dirty="0">
                <a:latin typeface="Montserrat" panose="00000500000000000000" pitchFamily="2" charset="0"/>
              </a:rPr>
              <a:t># Abrir o </a:t>
            </a:r>
            <a:r>
              <a:rPr lang="pt-BR" sz="2400" dirty="0" err="1">
                <a:latin typeface="Montserrat" panose="00000500000000000000" pitchFamily="2" charset="0"/>
              </a:rPr>
              <a:t>chrome</a:t>
            </a:r>
            <a:endParaRPr lang="pt-BR" sz="2400" dirty="0">
              <a:latin typeface="Montserrat" panose="00000500000000000000" pitchFamily="2" charset="0"/>
            </a:endParaRPr>
          </a:p>
          <a:p>
            <a:r>
              <a:rPr lang="pt-BR" sz="2400" dirty="0">
                <a:latin typeface="Montserrat" panose="00000500000000000000" pitchFamily="2" charset="0"/>
              </a:rPr>
              <a:t># Abrir o </a:t>
            </a:r>
            <a:r>
              <a:rPr lang="pt-BR" sz="2400" dirty="0" err="1">
                <a:latin typeface="Montserrat" panose="00000500000000000000" pitchFamily="2" charset="0"/>
              </a:rPr>
              <a:t>gmail</a:t>
            </a:r>
            <a:endParaRPr lang="pt-BR" sz="2400" dirty="0">
              <a:latin typeface="Montserrat" panose="00000500000000000000" pitchFamily="2" charset="0"/>
            </a:endParaRPr>
          </a:p>
          <a:p>
            <a:r>
              <a:rPr lang="pt-BR" sz="2400" dirty="0">
                <a:latin typeface="Montserrat" panose="00000500000000000000" pitchFamily="2" charset="0"/>
              </a:rPr>
              <a:t># Clicar em novo e-mail</a:t>
            </a:r>
          </a:p>
          <a:p>
            <a:r>
              <a:rPr lang="pt-BR" sz="2400" dirty="0">
                <a:latin typeface="Montserrat" panose="00000500000000000000" pitchFamily="2" charset="0"/>
              </a:rPr>
              <a:t># Clicar no campo do destinatário do e-mail</a:t>
            </a:r>
          </a:p>
          <a:p>
            <a:r>
              <a:rPr lang="pt-BR" sz="2400" dirty="0">
                <a:latin typeface="Montserrat" panose="00000500000000000000" pitchFamily="2" charset="0"/>
              </a:rPr>
              <a:t># Posicionar no campo de assunto</a:t>
            </a:r>
          </a:p>
          <a:p>
            <a:r>
              <a:rPr lang="pt-BR" sz="2400" dirty="0">
                <a:latin typeface="Montserrat" panose="00000500000000000000" pitchFamily="2" charset="0"/>
              </a:rPr>
              <a:t># Posicionar no campo do corpo do e-mail</a:t>
            </a:r>
          </a:p>
          <a:p>
            <a:r>
              <a:rPr lang="pt-BR" sz="2400" dirty="0">
                <a:latin typeface="Montserrat" panose="00000500000000000000" pitchFamily="2" charset="0"/>
              </a:rPr>
              <a:t># Posicionar no botão de anexo e apertar enter</a:t>
            </a:r>
          </a:p>
          <a:p>
            <a:r>
              <a:rPr lang="pt-BR" sz="2400" dirty="0">
                <a:latin typeface="Montserrat" panose="00000500000000000000" pitchFamily="2" charset="0"/>
              </a:rPr>
              <a:t># Escrever nome do anexo e clicar em abrir</a:t>
            </a:r>
          </a:p>
          <a:p>
            <a:r>
              <a:rPr lang="pt-BR" sz="2400" dirty="0">
                <a:latin typeface="Montserrat" panose="00000500000000000000" pitchFamily="2" charset="0"/>
              </a:rPr>
              <a:t># Posicionar e clicar em enviar</a:t>
            </a:r>
          </a:p>
        </p:txBody>
      </p:sp>
    </p:spTree>
    <p:extLst>
      <p:ext uri="{BB962C8B-B14F-4D97-AF65-F5344CB8AC3E}">
        <p14:creationId xmlns:p14="http://schemas.microsoft.com/office/powerpoint/2010/main" val="427834901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1"/>
          <p:cNvSpPr txBox="1"/>
          <p:nvPr/>
        </p:nvSpPr>
        <p:spPr>
          <a:xfrm>
            <a:off x="1781781" y="621029"/>
            <a:ext cx="472542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1</a:t>
            </a:r>
          </a:p>
        </p:txBody>
      </p:sp>
      <p:sp>
        <p:nvSpPr>
          <p:cNvPr id="193" name="2"/>
          <p:cNvSpPr txBox="1"/>
          <p:nvPr/>
        </p:nvSpPr>
        <p:spPr>
          <a:xfrm>
            <a:off x="1688741" y="1715769"/>
            <a:ext cx="658623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2</a:t>
            </a:r>
          </a:p>
        </p:txBody>
      </p:sp>
      <p:sp>
        <p:nvSpPr>
          <p:cNvPr id="194" name="3"/>
          <p:cNvSpPr txBox="1"/>
          <p:nvPr/>
        </p:nvSpPr>
        <p:spPr>
          <a:xfrm>
            <a:off x="1687801" y="2810509"/>
            <a:ext cx="573232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solidFill>
                  <a:schemeClr val="bg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195" name="4"/>
          <p:cNvSpPr txBox="1"/>
          <p:nvPr/>
        </p:nvSpPr>
        <p:spPr>
          <a:xfrm>
            <a:off x="1642221" y="3905250"/>
            <a:ext cx="573232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solidFill>
                  <a:schemeClr val="bg2">
                    <a:lumMod val="40000"/>
                    <a:lumOff val="60000"/>
                  </a:schemeClr>
                </a:solidFill>
              </a:rPr>
              <a:t>4</a:t>
            </a:r>
          </a:p>
        </p:txBody>
      </p:sp>
      <p:sp>
        <p:nvSpPr>
          <p:cNvPr id="196" name="5"/>
          <p:cNvSpPr txBox="1"/>
          <p:nvPr/>
        </p:nvSpPr>
        <p:spPr>
          <a:xfrm>
            <a:off x="1686391" y="4999989"/>
            <a:ext cx="573232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400">
                <a:solidFill>
                  <a:srgbClr val="A9A9A9">
                    <a:alpha val="6049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>
                <a:solidFill>
                  <a:schemeClr val="bg2">
                    <a:lumMod val="40000"/>
                    <a:lumOff val="60000"/>
                  </a:schemeClr>
                </a:solidFill>
              </a:rPr>
              <a:t>5</a:t>
            </a:r>
          </a:p>
        </p:txBody>
      </p:sp>
      <p:sp>
        <p:nvSpPr>
          <p:cNvPr id="197" name="APRENDIZADO DE MÁQUINA"/>
          <p:cNvSpPr txBox="1"/>
          <p:nvPr/>
        </p:nvSpPr>
        <p:spPr>
          <a:xfrm>
            <a:off x="2049637" y="976630"/>
            <a:ext cx="3556421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dirty="0"/>
              <a:t>O QUE É UM ROBOT?</a:t>
            </a:r>
            <a:endParaRPr dirty="0"/>
          </a:p>
        </p:txBody>
      </p:sp>
      <p:sp>
        <p:nvSpPr>
          <p:cNvPr id="198" name="APRENDIZADO SUPERVISIONADO"/>
          <p:cNvSpPr txBox="1"/>
          <p:nvPr/>
        </p:nvSpPr>
        <p:spPr>
          <a:xfrm>
            <a:off x="2049637" y="2071370"/>
            <a:ext cx="5119348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 QUE É RPA? / POR QUE RPA?</a:t>
            </a:r>
          </a:p>
        </p:txBody>
      </p:sp>
      <p:sp>
        <p:nvSpPr>
          <p:cNvPr id="199" name="TAREFA DE REGRESSÃO"/>
          <p:cNvSpPr txBox="1"/>
          <p:nvPr/>
        </p:nvSpPr>
        <p:spPr>
          <a:xfrm>
            <a:off x="2049637" y="3166110"/>
            <a:ext cx="7466144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pt-B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ESCREVER O FLUXO DE TRABALHO</a:t>
            </a:r>
          </a:p>
        </p:txBody>
      </p:sp>
      <p:sp>
        <p:nvSpPr>
          <p:cNvPr id="200" name="ALGORITMOS DE APRENDIZAGEM"/>
          <p:cNvSpPr txBox="1"/>
          <p:nvPr/>
        </p:nvSpPr>
        <p:spPr>
          <a:xfrm>
            <a:off x="2049637" y="4260850"/>
            <a:ext cx="10202471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pt-B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EDITAR ARQUIVO DE EXCEL E IMPRIMIR EM PDF</a:t>
            </a:r>
          </a:p>
        </p:txBody>
      </p:sp>
      <p:sp>
        <p:nvSpPr>
          <p:cNvPr id="201" name="REVISÃO"/>
          <p:cNvSpPr txBox="1"/>
          <p:nvPr/>
        </p:nvSpPr>
        <p:spPr>
          <a:xfrm>
            <a:off x="2049637" y="5355590"/>
            <a:ext cx="6437017" cy="56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pt-B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ENVIAR ARQUIVO POR E-MAIL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F6D3E70-7068-41A3-A284-C8DB7FE87779}"/>
              </a:ext>
            </a:extLst>
          </p:cNvPr>
          <p:cNvSpPr txBox="1"/>
          <p:nvPr/>
        </p:nvSpPr>
        <p:spPr>
          <a:xfrm>
            <a:off x="2215453" y="2475990"/>
            <a:ext cx="20063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2.1 Instalar </a:t>
            </a:r>
            <a:r>
              <a:rPr lang="pt-BR" dirty="0" err="1">
                <a:solidFill>
                  <a:schemeClr val="tx2"/>
                </a:solidFill>
              </a:rPr>
              <a:t>Jupyter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C434CFE-A0EB-4D6D-924B-7E71357B7A30}"/>
              </a:ext>
            </a:extLst>
          </p:cNvPr>
          <p:cNvSpPr txBox="1"/>
          <p:nvPr/>
        </p:nvSpPr>
        <p:spPr>
          <a:xfrm>
            <a:off x="2215453" y="2677783"/>
            <a:ext cx="20063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2.2 Acessar </a:t>
            </a:r>
            <a:r>
              <a:rPr lang="pt-BR" dirty="0" err="1">
                <a:solidFill>
                  <a:schemeClr val="tx2"/>
                </a:solidFill>
              </a:rPr>
              <a:t>Jupyter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607EABB-3E8B-4700-BA79-E9F26BDFB26F}"/>
              </a:ext>
            </a:extLst>
          </p:cNvPr>
          <p:cNvSpPr txBox="1"/>
          <p:nvPr/>
        </p:nvSpPr>
        <p:spPr>
          <a:xfrm>
            <a:off x="2215453" y="2895172"/>
            <a:ext cx="20063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2.3 </a:t>
            </a:r>
            <a:r>
              <a:rPr lang="pt-BR" dirty="0" err="1">
                <a:solidFill>
                  <a:schemeClr val="tx2"/>
                </a:solidFill>
              </a:rPr>
              <a:t>pyautogui</a:t>
            </a:r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54365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5D95ECAA-BBB5-45D1-91B3-D7B093F2B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052" y="530887"/>
            <a:ext cx="53911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193B903-3AF7-46B4-B31E-F947493C6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842" y="-1625346"/>
            <a:ext cx="8605158" cy="671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áfico 2" descr="Cortinas de atuação com preenchimento sólido">
            <a:extLst>
              <a:ext uri="{FF2B5EF4-FFF2-40B4-BE49-F238E27FC236}">
                <a16:creationId xmlns:a16="http://schemas.microsoft.com/office/drawing/2014/main" id="{7C4B6E67-BE02-461C-A413-445847911F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1932" y="-2530062"/>
            <a:ext cx="10757621" cy="10757621"/>
          </a:xfrm>
          <a:prstGeom prst="rect">
            <a:avLst/>
          </a:prstGeom>
        </p:spPr>
      </p:pic>
      <p:sp>
        <p:nvSpPr>
          <p:cNvPr id="14" name="APRENDIZADO DE MÁQUINA">
            <a:extLst>
              <a:ext uri="{FF2B5EF4-FFF2-40B4-BE49-F238E27FC236}">
                <a16:creationId xmlns:a16="http://schemas.microsoft.com/office/drawing/2014/main" id="{03378FA9-CB63-4CE7-8E52-94EEDDE1876C}"/>
              </a:ext>
            </a:extLst>
          </p:cNvPr>
          <p:cNvSpPr txBox="1"/>
          <p:nvPr/>
        </p:nvSpPr>
        <p:spPr>
          <a:xfrm>
            <a:off x="10196904" y="0"/>
            <a:ext cx="1995096" cy="1523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r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1920</a:t>
            </a:r>
          </a:p>
          <a:p>
            <a:pPr algn="r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Karel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Čapek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algn="r"/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Peça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R.U.R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40EF62C-3152-4ED9-A3B9-E0D5C9EB60A7}"/>
              </a:ext>
            </a:extLst>
          </p:cNvPr>
          <p:cNvSpPr txBox="1"/>
          <p:nvPr/>
        </p:nvSpPr>
        <p:spPr>
          <a:xfrm>
            <a:off x="11049588" y="1504880"/>
            <a:ext cx="1220299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Robotas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algn="r"/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Universais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de Rossum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96466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5D95ECAA-BBB5-45D1-91B3-D7B093F2B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270" y="277586"/>
            <a:ext cx="8627786" cy="481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áfico 2" descr="Cortinas de atuação com preenchimento sólido">
            <a:extLst>
              <a:ext uri="{FF2B5EF4-FFF2-40B4-BE49-F238E27FC236}">
                <a16:creationId xmlns:a16="http://schemas.microsoft.com/office/drawing/2014/main" id="{7C4B6E67-BE02-461C-A413-445847911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1932" y="-2530062"/>
            <a:ext cx="10757621" cy="10757621"/>
          </a:xfrm>
          <a:prstGeom prst="rect">
            <a:avLst/>
          </a:prstGeom>
        </p:spPr>
      </p:pic>
      <p:sp>
        <p:nvSpPr>
          <p:cNvPr id="14" name="APRENDIZADO DE MÁQUINA">
            <a:extLst>
              <a:ext uri="{FF2B5EF4-FFF2-40B4-BE49-F238E27FC236}">
                <a16:creationId xmlns:a16="http://schemas.microsoft.com/office/drawing/2014/main" id="{03378FA9-CB63-4CE7-8E52-94EEDDE1876C}"/>
              </a:ext>
            </a:extLst>
          </p:cNvPr>
          <p:cNvSpPr txBox="1"/>
          <p:nvPr/>
        </p:nvSpPr>
        <p:spPr>
          <a:xfrm>
            <a:off x="10111945" y="0"/>
            <a:ext cx="2080055" cy="247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r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3º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Ato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Rebelião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dos </a:t>
            </a:r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Robotas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algn="r"/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ocorre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algn="r"/>
            <a:r>
              <a:rPr lang="en-US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em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1960</a:t>
            </a:r>
          </a:p>
        </p:txBody>
      </p:sp>
    </p:spTree>
    <p:extLst>
      <p:ext uri="{BB962C8B-B14F-4D97-AF65-F5344CB8AC3E}">
        <p14:creationId xmlns:p14="http://schemas.microsoft.com/office/powerpoint/2010/main" val="254362094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PRENDIZADO DE MÁQUINA">
            <a:extLst>
              <a:ext uri="{FF2B5EF4-FFF2-40B4-BE49-F238E27FC236}">
                <a16:creationId xmlns:a16="http://schemas.microsoft.com/office/drawing/2014/main" id="{BF43123C-4902-40A1-8990-D197E0FCBC51}"/>
              </a:ext>
            </a:extLst>
          </p:cNvPr>
          <p:cNvSpPr txBox="1"/>
          <p:nvPr/>
        </p:nvSpPr>
        <p:spPr>
          <a:xfrm>
            <a:off x="1581464" y="1166842"/>
            <a:ext cx="9029072" cy="4524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r>
              <a:rPr lang="en-US" sz="9600" b="1" dirty="0">
                <a:solidFill>
                  <a:srgbClr val="173054"/>
                </a:solidFill>
              </a:rPr>
              <a:t>Robota</a:t>
            </a:r>
          </a:p>
          <a:p>
            <a:pPr algn="ctr"/>
            <a:r>
              <a:rPr lang="en-US" sz="9600" b="1" dirty="0">
                <a:solidFill>
                  <a:srgbClr val="173054"/>
                </a:solidFill>
              </a:rPr>
              <a:t>=</a:t>
            </a:r>
          </a:p>
          <a:p>
            <a:pPr algn="ctr"/>
            <a:r>
              <a:rPr lang="en-US" sz="9600" b="1" dirty="0">
                <a:solidFill>
                  <a:srgbClr val="173054"/>
                </a:solidFill>
              </a:rPr>
              <a:t>Trabalho Forçado</a:t>
            </a:r>
          </a:p>
        </p:txBody>
      </p:sp>
    </p:spTree>
    <p:extLst>
      <p:ext uri="{BB962C8B-B14F-4D97-AF65-F5344CB8AC3E}">
        <p14:creationId xmlns:p14="http://schemas.microsoft.com/office/powerpoint/2010/main" val="310305372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rbe Light - clean">
  <a:themeElements>
    <a:clrScheme name="Orbe Light - clean">
      <a:dk1>
        <a:srgbClr val="2B2B2B"/>
      </a:dk1>
      <a:lt1>
        <a:srgbClr val="FFFFFF"/>
      </a:lt1>
      <a:dk2>
        <a:srgbClr val="A7A7A7"/>
      </a:dk2>
      <a:lt2>
        <a:srgbClr val="535353"/>
      </a:lt2>
      <a:accent1>
        <a:srgbClr val="24A2BE"/>
      </a:accent1>
      <a:accent2>
        <a:srgbClr val="D0842B"/>
      </a:accent2>
      <a:accent3>
        <a:srgbClr val="688E61"/>
      </a:accent3>
      <a:accent4>
        <a:srgbClr val="903826"/>
      </a:accent4>
      <a:accent5>
        <a:srgbClr val="024D7D"/>
      </a:accent5>
      <a:accent6>
        <a:srgbClr val="3A0511"/>
      </a:accent6>
      <a:hlink>
        <a:srgbClr val="0000FF"/>
      </a:hlink>
      <a:folHlink>
        <a:srgbClr val="FF00FF"/>
      </a:folHlink>
    </a:clrScheme>
    <a:fontScheme name="Orbe Light - clean">
      <a:majorFont>
        <a:latin typeface="Helvetica"/>
        <a:ea typeface="Helvetica"/>
        <a:cs typeface="Helvetica"/>
      </a:majorFont>
      <a:minorFont>
        <a:latin typeface="Barlow Condensed"/>
        <a:ea typeface="Barlow Condensed"/>
        <a:cs typeface="Barlow Condensed"/>
      </a:minorFont>
    </a:fontScheme>
    <a:fmtScheme name="Orbe Light - cle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B2B2B"/>
            </a:solidFill>
            <a:effectLst/>
            <a:uFillTx/>
            <a:latin typeface="+mn-lt"/>
            <a:ea typeface="+mn-ea"/>
            <a:cs typeface="+mn-cs"/>
            <a:sym typeface="Barlow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B2B2B"/>
            </a:solidFill>
            <a:effectLst/>
            <a:uFillTx/>
            <a:latin typeface="+mn-lt"/>
            <a:ea typeface="+mn-ea"/>
            <a:cs typeface="+mn-cs"/>
            <a:sym typeface="Barlow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rbe Light - clean">
  <a:themeElements>
    <a:clrScheme name="Orbe Light - clean">
      <a:dk1>
        <a:srgbClr val="2B2B2B"/>
      </a:dk1>
      <a:lt1>
        <a:srgbClr val="FFFFFF"/>
      </a:lt1>
      <a:dk2>
        <a:srgbClr val="A7A7A7"/>
      </a:dk2>
      <a:lt2>
        <a:srgbClr val="535353"/>
      </a:lt2>
      <a:accent1>
        <a:srgbClr val="24A2BE"/>
      </a:accent1>
      <a:accent2>
        <a:srgbClr val="D0842B"/>
      </a:accent2>
      <a:accent3>
        <a:srgbClr val="688E61"/>
      </a:accent3>
      <a:accent4>
        <a:srgbClr val="903826"/>
      </a:accent4>
      <a:accent5>
        <a:srgbClr val="024D7D"/>
      </a:accent5>
      <a:accent6>
        <a:srgbClr val="3A0511"/>
      </a:accent6>
      <a:hlink>
        <a:srgbClr val="0000FF"/>
      </a:hlink>
      <a:folHlink>
        <a:srgbClr val="FF00FF"/>
      </a:folHlink>
    </a:clrScheme>
    <a:fontScheme name="Orbe Light - clean">
      <a:majorFont>
        <a:latin typeface="Helvetica"/>
        <a:ea typeface="Helvetica"/>
        <a:cs typeface="Helvetica"/>
      </a:majorFont>
      <a:minorFont>
        <a:latin typeface="Barlow Condensed"/>
        <a:ea typeface="Barlow Condensed"/>
        <a:cs typeface="Barlow Condensed"/>
      </a:minorFont>
    </a:fontScheme>
    <a:fmtScheme name="Orbe Light - clea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B2B2B"/>
            </a:solidFill>
            <a:effectLst/>
            <a:uFillTx/>
            <a:latin typeface="+mn-lt"/>
            <a:ea typeface="+mn-ea"/>
            <a:cs typeface="+mn-cs"/>
            <a:sym typeface="Barlow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B2B2B"/>
            </a:solidFill>
            <a:effectLst/>
            <a:uFillTx/>
            <a:latin typeface="+mn-lt"/>
            <a:ea typeface="+mn-ea"/>
            <a:cs typeface="+mn-cs"/>
            <a:sym typeface="Barlow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8921</TotalTime>
  <Words>1690</Words>
  <Application>Microsoft Office PowerPoint</Application>
  <PresentationFormat>Widescreen</PresentationFormat>
  <Paragraphs>449</Paragraphs>
  <Slides>58</Slides>
  <Notes>0</Notes>
  <HiddenSlides>2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58</vt:i4>
      </vt:variant>
    </vt:vector>
  </HeadingPairs>
  <TitlesOfParts>
    <vt:vector size="67" baseType="lpstr">
      <vt:lpstr>Arial</vt:lpstr>
      <vt:lpstr>Barlow Condensed</vt:lpstr>
      <vt:lpstr>Barlow Condensed Regular</vt:lpstr>
      <vt:lpstr>Cambria Math</vt:lpstr>
      <vt:lpstr>Dosis</vt:lpstr>
      <vt:lpstr>Montserrat</vt:lpstr>
      <vt:lpstr>Montserrat Bold</vt:lpstr>
      <vt:lpstr>Montserrat ExtraLight</vt:lpstr>
      <vt:lpstr>Orbe Light - clean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Guilherme Húngaro</cp:lastModifiedBy>
  <cp:revision>29</cp:revision>
  <dcterms:modified xsi:type="dcterms:W3CDTF">2022-03-23T19:43:59Z</dcterms:modified>
</cp:coreProperties>
</file>